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27" r:id="rId1"/>
    <p:sldMasterId id="2147484639" r:id="rId2"/>
    <p:sldMasterId id="2147484648" r:id="rId3"/>
    <p:sldMasterId id="2147484693" r:id="rId4"/>
  </p:sldMasterIdLst>
  <p:notesMasterIdLst>
    <p:notesMasterId r:id="rId44"/>
  </p:notesMasterIdLst>
  <p:sldIdLst>
    <p:sldId id="294" r:id="rId5"/>
    <p:sldId id="310" r:id="rId6"/>
    <p:sldId id="289" r:id="rId7"/>
    <p:sldId id="290" r:id="rId8"/>
    <p:sldId id="291" r:id="rId9"/>
    <p:sldId id="260" r:id="rId10"/>
    <p:sldId id="261" r:id="rId11"/>
    <p:sldId id="259" r:id="rId12"/>
    <p:sldId id="302" r:id="rId13"/>
    <p:sldId id="257" r:id="rId14"/>
    <p:sldId id="258" r:id="rId15"/>
    <p:sldId id="303" r:id="rId16"/>
    <p:sldId id="266" r:id="rId17"/>
    <p:sldId id="268" r:id="rId18"/>
    <p:sldId id="297" r:id="rId19"/>
    <p:sldId id="298" r:id="rId20"/>
    <p:sldId id="299" r:id="rId21"/>
    <p:sldId id="305" r:id="rId22"/>
    <p:sldId id="300" r:id="rId23"/>
    <p:sldId id="304" r:id="rId24"/>
    <p:sldId id="306" r:id="rId25"/>
    <p:sldId id="307" r:id="rId26"/>
    <p:sldId id="308" r:id="rId27"/>
    <p:sldId id="309" r:id="rId28"/>
    <p:sldId id="277" r:id="rId29"/>
    <p:sldId id="296" r:id="rId30"/>
    <p:sldId id="279" r:id="rId31"/>
    <p:sldId id="264" r:id="rId32"/>
    <p:sldId id="263" r:id="rId33"/>
    <p:sldId id="267" r:id="rId34"/>
    <p:sldId id="287" r:id="rId35"/>
    <p:sldId id="316" r:id="rId36"/>
    <p:sldId id="315" r:id="rId37"/>
    <p:sldId id="314" r:id="rId38"/>
    <p:sldId id="312" r:id="rId39"/>
    <p:sldId id="317" r:id="rId40"/>
    <p:sldId id="311" r:id="rId41"/>
    <p:sldId id="318" r:id="rId42"/>
    <p:sldId id="2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A2B0"/>
    <a:srgbClr val="C6E4EF"/>
    <a:srgbClr val="FDFEFC"/>
    <a:srgbClr val="F68F29"/>
    <a:srgbClr val="114E56"/>
    <a:srgbClr val="FFFFFF"/>
    <a:srgbClr val="F47A4B"/>
    <a:srgbClr val="3A8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83" autoAdjust="0"/>
    <p:restoredTop sz="94660"/>
  </p:normalViewPr>
  <p:slideViewPr>
    <p:cSldViewPr snapToGrid="0">
      <p:cViewPr varScale="1">
        <p:scale>
          <a:sx n="74" d="100"/>
          <a:sy n="74" d="100"/>
        </p:scale>
        <p:origin x="528" y="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DD261D-FD72-4C9C-B344-8DE207AB9C35}" type="doc">
      <dgm:prSet loTypeId="urn:microsoft.com/office/officeart/2005/8/layout/cycle8" loCatId="cycle" qsTypeId="urn:microsoft.com/office/officeart/2005/8/quickstyle/3d1" qsCatId="3D" csTypeId="urn:microsoft.com/office/officeart/2005/8/colors/colorful1#1" csCatId="colorful" phldr="1"/>
      <dgm:spPr/>
    </dgm:pt>
    <dgm:pt modelId="{A2222FCA-B842-4CDB-9B1A-DC9F64936225}">
      <dgm:prSet phldrT="[Text]"/>
      <dgm:spPr/>
      <dgm:t>
        <a:bodyPr/>
        <a:lstStyle/>
        <a:p>
          <a:r>
            <a:rPr lang="en-US" dirty="0" smtClean="0"/>
            <a:t>Data Sampling</a:t>
          </a:r>
          <a:endParaRPr lang="en-US" dirty="0"/>
        </a:p>
      </dgm:t>
    </dgm:pt>
    <dgm:pt modelId="{85D0B22E-5C6D-496A-A115-159F9AE87430}" type="parTrans" cxnId="{4CAEAA89-E165-41E2-BAEA-697AADBE98CD}">
      <dgm:prSet/>
      <dgm:spPr/>
      <dgm:t>
        <a:bodyPr/>
        <a:lstStyle/>
        <a:p>
          <a:endParaRPr lang="en-US"/>
        </a:p>
      </dgm:t>
    </dgm:pt>
    <dgm:pt modelId="{614DABE9-32D0-40E6-BE90-D8DBD72D8949}" type="sibTrans" cxnId="{4CAEAA89-E165-41E2-BAEA-697AADBE98CD}">
      <dgm:prSet/>
      <dgm:spPr/>
      <dgm:t>
        <a:bodyPr/>
        <a:lstStyle/>
        <a:p>
          <a:endParaRPr lang="en-US"/>
        </a:p>
      </dgm:t>
    </dgm:pt>
    <dgm:pt modelId="{75FA40DE-FB58-4E5B-A0D0-B3623C3759EB}">
      <dgm:prSet phldrT="[Text]"/>
      <dgm:spPr/>
      <dgm:t>
        <a:bodyPr/>
        <a:lstStyle/>
        <a:p>
          <a:r>
            <a:rPr lang="en-US" dirty="0" smtClean="0"/>
            <a:t>Algorithm Building</a:t>
          </a:r>
          <a:endParaRPr lang="en-US" dirty="0"/>
        </a:p>
      </dgm:t>
    </dgm:pt>
    <dgm:pt modelId="{9FABFF27-3B3C-4AD0-ADBB-F2129D72EF80}" type="parTrans" cxnId="{EE2730D1-5C6E-439D-BB8A-82318E90BC60}">
      <dgm:prSet/>
      <dgm:spPr/>
      <dgm:t>
        <a:bodyPr/>
        <a:lstStyle/>
        <a:p>
          <a:endParaRPr lang="en-US"/>
        </a:p>
      </dgm:t>
    </dgm:pt>
    <dgm:pt modelId="{079B9024-4782-4C19-8B87-26397B08FF95}" type="sibTrans" cxnId="{EE2730D1-5C6E-439D-BB8A-82318E90BC60}">
      <dgm:prSet/>
      <dgm:spPr/>
      <dgm:t>
        <a:bodyPr/>
        <a:lstStyle/>
        <a:p>
          <a:endParaRPr lang="en-US"/>
        </a:p>
      </dgm:t>
    </dgm:pt>
    <dgm:pt modelId="{781E9C7F-6697-4486-B2C0-CAD12C188E83}">
      <dgm:prSet phldrT="[Text]"/>
      <dgm:spPr/>
      <dgm:t>
        <a:bodyPr/>
        <a:lstStyle/>
        <a:p>
          <a:r>
            <a:rPr lang="en-US" dirty="0" smtClean="0"/>
            <a:t>Pre Analysis</a:t>
          </a:r>
          <a:endParaRPr lang="en-US" dirty="0"/>
        </a:p>
      </dgm:t>
    </dgm:pt>
    <dgm:pt modelId="{58725DA3-8CC0-455B-BCC4-43A7DE044F5D}" type="parTrans" cxnId="{1A043BDA-0B45-4EE0-81E6-9524714435D5}">
      <dgm:prSet/>
      <dgm:spPr/>
      <dgm:t>
        <a:bodyPr/>
        <a:lstStyle/>
        <a:p>
          <a:endParaRPr lang="en-US"/>
        </a:p>
      </dgm:t>
    </dgm:pt>
    <dgm:pt modelId="{C62BE834-0AAD-4EB8-B6A9-0C68837DD34C}" type="sibTrans" cxnId="{1A043BDA-0B45-4EE0-81E6-9524714435D5}">
      <dgm:prSet/>
      <dgm:spPr/>
      <dgm:t>
        <a:bodyPr/>
        <a:lstStyle/>
        <a:p>
          <a:endParaRPr lang="en-US"/>
        </a:p>
      </dgm:t>
    </dgm:pt>
    <dgm:pt modelId="{CA3A3912-6E83-4E45-9B29-1D79F6564AC4}" type="pres">
      <dgm:prSet presAssocID="{02DD261D-FD72-4C9C-B344-8DE207AB9C35}" presName="compositeShape" presStyleCnt="0">
        <dgm:presLayoutVars>
          <dgm:chMax val="7"/>
          <dgm:dir/>
          <dgm:resizeHandles val="exact"/>
        </dgm:presLayoutVars>
      </dgm:prSet>
      <dgm:spPr/>
    </dgm:pt>
    <dgm:pt modelId="{1A3380C2-A6B2-410F-BD3C-1608AD056F2E}" type="pres">
      <dgm:prSet presAssocID="{02DD261D-FD72-4C9C-B344-8DE207AB9C35}" presName="wedge1" presStyleLbl="node1" presStyleIdx="0" presStyleCnt="3"/>
      <dgm:spPr/>
      <dgm:t>
        <a:bodyPr/>
        <a:lstStyle/>
        <a:p>
          <a:endParaRPr lang="en-US"/>
        </a:p>
      </dgm:t>
    </dgm:pt>
    <dgm:pt modelId="{03195A6F-588C-4B7F-93BA-54BD7AF4AF15}" type="pres">
      <dgm:prSet presAssocID="{02DD261D-FD72-4C9C-B344-8DE207AB9C35}" presName="dummy1a" presStyleCnt="0"/>
      <dgm:spPr/>
    </dgm:pt>
    <dgm:pt modelId="{4E9C3294-97D2-4F7D-A642-AA159DC1D83F}" type="pres">
      <dgm:prSet presAssocID="{02DD261D-FD72-4C9C-B344-8DE207AB9C35}" presName="dummy1b" presStyleCnt="0"/>
      <dgm:spPr/>
    </dgm:pt>
    <dgm:pt modelId="{A154CB90-9CF0-433E-939B-BCA8D3B5EB26}" type="pres">
      <dgm:prSet presAssocID="{02DD261D-FD72-4C9C-B344-8DE207AB9C35}" presName="wedge1Tx" presStyleLbl="node1" presStyleIdx="0" presStyleCnt="3">
        <dgm:presLayoutVars>
          <dgm:chMax val="0"/>
          <dgm:chPref val="0"/>
          <dgm:bulletEnabled val="1"/>
        </dgm:presLayoutVars>
      </dgm:prSet>
      <dgm:spPr/>
      <dgm:t>
        <a:bodyPr/>
        <a:lstStyle/>
        <a:p>
          <a:endParaRPr lang="en-US"/>
        </a:p>
      </dgm:t>
    </dgm:pt>
    <dgm:pt modelId="{B17B66FE-867C-4DCB-A9BC-7FA13B5CB85E}" type="pres">
      <dgm:prSet presAssocID="{02DD261D-FD72-4C9C-B344-8DE207AB9C35}" presName="wedge2" presStyleLbl="node1" presStyleIdx="1" presStyleCnt="3"/>
      <dgm:spPr/>
      <dgm:t>
        <a:bodyPr/>
        <a:lstStyle/>
        <a:p>
          <a:endParaRPr lang="en-US"/>
        </a:p>
      </dgm:t>
    </dgm:pt>
    <dgm:pt modelId="{AD263F5D-B066-46E2-A46A-BB4FE8880AE8}" type="pres">
      <dgm:prSet presAssocID="{02DD261D-FD72-4C9C-B344-8DE207AB9C35}" presName="dummy2a" presStyleCnt="0"/>
      <dgm:spPr/>
    </dgm:pt>
    <dgm:pt modelId="{0B544ADD-643C-4CA5-8213-BA249D3C3481}" type="pres">
      <dgm:prSet presAssocID="{02DD261D-FD72-4C9C-B344-8DE207AB9C35}" presName="dummy2b" presStyleCnt="0"/>
      <dgm:spPr/>
    </dgm:pt>
    <dgm:pt modelId="{C48B4805-1067-4A00-9993-0D1F0817DEF0}" type="pres">
      <dgm:prSet presAssocID="{02DD261D-FD72-4C9C-B344-8DE207AB9C35}" presName="wedge2Tx" presStyleLbl="node1" presStyleIdx="1" presStyleCnt="3">
        <dgm:presLayoutVars>
          <dgm:chMax val="0"/>
          <dgm:chPref val="0"/>
          <dgm:bulletEnabled val="1"/>
        </dgm:presLayoutVars>
      </dgm:prSet>
      <dgm:spPr/>
      <dgm:t>
        <a:bodyPr/>
        <a:lstStyle/>
        <a:p>
          <a:endParaRPr lang="en-US"/>
        </a:p>
      </dgm:t>
    </dgm:pt>
    <dgm:pt modelId="{375F2D88-84AC-48D6-B091-2DBAC1A09FA0}" type="pres">
      <dgm:prSet presAssocID="{02DD261D-FD72-4C9C-B344-8DE207AB9C35}" presName="wedge3" presStyleLbl="node1" presStyleIdx="2" presStyleCnt="3"/>
      <dgm:spPr/>
      <dgm:t>
        <a:bodyPr/>
        <a:lstStyle/>
        <a:p>
          <a:endParaRPr lang="en-US"/>
        </a:p>
      </dgm:t>
    </dgm:pt>
    <dgm:pt modelId="{E2EDA99A-82C3-49E9-B9B4-1D397B7125BD}" type="pres">
      <dgm:prSet presAssocID="{02DD261D-FD72-4C9C-B344-8DE207AB9C35}" presName="dummy3a" presStyleCnt="0"/>
      <dgm:spPr/>
    </dgm:pt>
    <dgm:pt modelId="{EFE29F20-95CF-48A3-95EE-C4713C8BF622}" type="pres">
      <dgm:prSet presAssocID="{02DD261D-FD72-4C9C-B344-8DE207AB9C35}" presName="dummy3b" presStyleCnt="0"/>
      <dgm:spPr/>
    </dgm:pt>
    <dgm:pt modelId="{9AFC3D35-4A97-4570-A573-3C2A2C417B3A}" type="pres">
      <dgm:prSet presAssocID="{02DD261D-FD72-4C9C-B344-8DE207AB9C35}" presName="wedge3Tx" presStyleLbl="node1" presStyleIdx="2" presStyleCnt="3">
        <dgm:presLayoutVars>
          <dgm:chMax val="0"/>
          <dgm:chPref val="0"/>
          <dgm:bulletEnabled val="1"/>
        </dgm:presLayoutVars>
      </dgm:prSet>
      <dgm:spPr/>
      <dgm:t>
        <a:bodyPr/>
        <a:lstStyle/>
        <a:p>
          <a:endParaRPr lang="en-US"/>
        </a:p>
      </dgm:t>
    </dgm:pt>
    <dgm:pt modelId="{A4909C0D-443B-4F9B-BD76-A99E14015272}" type="pres">
      <dgm:prSet presAssocID="{614DABE9-32D0-40E6-BE90-D8DBD72D8949}" presName="arrowWedge1" presStyleLbl="fgSibTrans2D1" presStyleIdx="0" presStyleCnt="3"/>
      <dgm:spPr/>
    </dgm:pt>
    <dgm:pt modelId="{DD9DB767-CE06-4394-97BC-95C242574775}" type="pres">
      <dgm:prSet presAssocID="{079B9024-4782-4C19-8B87-26397B08FF95}" presName="arrowWedge2" presStyleLbl="fgSibTrans2D1" presStyleIdx="1" presStyleCnt="3"/>
      <dgm:spPr/>
    </dgm:pt>
    <dgm:pt modelId="{524B5316-240D-4019-A04E-029BC028AFD4}" type="pres">
      <dgm:prSet presAssocID="{C62BE834-0AAD-4EB8-B6A9-0C68837DD34C}" presName="arrowWedge3" presStyleLbl="fgSibTrans2D1" presStyleIdx="2" presStyleCnt="3"/>
      <dgm:spPr/>
    </dgm:pt>
  </dgm:ptLst>
  <dgm:cxnLst>
    <dgm:cxn modelId="{06AFACDB-2BC1-4702-8C0B-FDE2BB9303E1}" type="presOf" srcId="{781E9C7F-6697-4486-B2C0-CAD12C188E83}" destId="{375F2D88-84AC-48D6-B091-2DBAC1A09FA0}" srcOrd="0" destOrd="0" presId="urn:microsoft.com/office/officeart/2005/8/layout/cycle8"/>
    <dgm:cxn modelId="{BBB22560-69EC-41C9-901A-11A738C3CC10}" type="presOf" srcId="{02DD261D-FD72-4C9C-B344-8DE207AB9C35}" destId="{CA3A3912-6E83-4E45-9B29-1D79F6564AC4}" srcOrd="0" destOrd="0" presId="urn:microsoft.com/office/officeart/2005/8/layout/cycle8"/>
    <dgm:cxn modelId="{4CAEAA89-E165-41E2-BAEA-697AADBE98CD}" srcId="{02DD261D-FD72-4C9C-B344-8DE207AB9C35}" destId="{A2222FCA-B842-4CDB-9B1A-DC9F64936225}" srcOrd="0" destOrd="0" parTransId="{85D0B22E-5C6D-496A-A115-159F9AE87430}" sibTransId="{614DABE9-32D0-40E6-BE90-D8DBD72D8949}"/>
    <dgm:cxn modelId="{CD5B9C3A-2D10-4BC7-BBEF-5980F46070A8}" type="presOf" srcId="{75FA40DE-FB58-4E5B-A0D0-B3623C3759EB}" destId="{C48B4805-1067-4A00-9993-0D1F0817DEF0}" srcOrd="1" destOrd="0" presId="urn:microsoft.com/office/officeart/2005/8/layout/cycle8"/>
    <dgm:cxn modelId="{9B8F9483-E5EB-4FE4-A0BB-0010E31F276E}" type="presOf" srcId="{A2222FCA-B842-4CDB-9B1A-DC9F64936225}" destId="{A154CB90-9CF0-433E-939B-BCA8D3B5EB26}" srcOrd="1" destOrd="0" presId="urn:microsoft.com/office/officeart/2005/8/layout/cycle8"/>
    <dgm:cxn modelId="{44F23B9D-A69E-47CD-A400-D48BF5EEEDB2}" type="presOf" srcId="{781E9C7F-6697-4486-B2C0-CAD12C188E83}" destId="{9AFC3D35-4A97-4570-A573-3C2A2C417B3A}" srcOrd="1" destOrd="0" presId="urn:microsoft.com/office/officeart/2005/8/layout/cycle8"/>
    <dgm:cxn modelId="{1A043BDA-0B45-4EE0-81E6-9524714435D5}" srcId="{02DD261D-FD72-4C9C-B344-8DE207AB9C35}" destId="{781E9C7F-6697-4486-B2C0-CAD12C188E83}" srcOrd="2" destOrd="0" parTransId="{58725DA3-8CC0-455B-BCC4-43A7DE044F5D}" sibTransId="{C62BE834-0AAD-4EB8-B6A9-0C68837DD34C}"/>
    <dgm:cxn modelId="{40487CD3-60A8-4AF7-A289-A1BFC92FA5D3}" type="presOf" srcId="{75FA40DE-FB58-4E5B-A0D0-B3623C3759EB}" destId="{B17B66FE-867C-4DCB-A9BC-7FA13B5CB85E}" srcOrd="0" destOrd="0" presId="urn:microsoft.com/office/officeart/2005/8/layout/cycle8"/>
    <dgm:cxn modelId="{E0C92344-BFC2-4F50-938E-1BA1B2E3C093}" type="presOf" srcId="{A2222FCA-B842-4CDB-9B1A-DC9F64936225}" destId="{1A3380C2-A6B2-410F-BD3C-1608AD056F2E}" srcOrd="0" destOrd="0" presId="urn:microsoft.com/office/officeart/2005/8/layout/cycle8"/>
    <dgm:cxn modelId="{EE2730D1-5C6E-439D-BB8A-82318E90BC60}" srcId="{02DD261D-FD72-4C9C-B344-8DE207AB9C35}" destId="{75FA40DE-FB58-4E5B-A0D0-B3623C3759EB}" srcOrd="1" destOrd="0" parTransId="{9FABFF27-3B3C-4AD0-ADBB-F2129D72EF80}" sibTransId="{079B9024-4782-4C19-8B87-26397B08FF95}"/>
    <dgm:cxn modelId="{B7AE338D-F26E-4DCB-9580-63307BD4A076}" type="presParOf" srcId="{CA3A3912-6E83-4E45-9B29-1D79F6564AC4}" destId="{1A3380C2-A6B2-410F-BD3C-1608AD056F2E}" srcOrd="0" destOrd="0" presId="urn:microsoft.com/office/officeart/2005/8/layout/cycle8"/>
    <dgm:cxn modelId="{B5CBE87F-41DB-4E10-8C86-070C1A61F635}" type="presParOf" srcId="{CA3A3912-6E83-4E45-9B29-1D79F6564AC4}" destId="{03195A6F-588C-4B7F-93BA-54BD7AF4AF15}" srcOrd="1" destOrd="0" presId="urn:microsoft.com/office/officeart/2005/8/layout/cycle8"/>
    <dgm:cxn modelId="{A275C3A7-509C-4E08-AB3B-C53098DD29A0}" type="presParOf" srcId="{CA3A3912-6E83-4E45-9B29-1D79F6564AC4}" destId="{4E9C3294-97D2-4F7D-A642-AA159DC1D83F}" srcOrd="2" destOrd="0" presId="urn:microsoft.com/office/officeart/2005/8/layout/cycle8"/>
    <dgm:cxn modelId="{274036CE-8756-49CA-AEDC-13D3220852FD}" type="presParOf" srcId="{CA3A3912-6E83-4E45-9B29-1D79F6564AC4}" destId="{A154CB90-9CF0-433E-939B-BCA8D3B5EB26}" srcOrd="3" destOrd="0" presId="urn:microsoft.com/office/officeart/2005/8/layout/cycle8"/>
    <dgm:cxn modelId="{F73B1A4A-FF67-4BF8-B7F6-6E8D1CB35C22}" type="presParOf" srcId="{CA3A3912-6E83-4E45-9B29-1D79F6564AC4}" destId="{B17B66FE-867C-4DCB-A9BC-7FA13B5CB85E}" srcOrd="4" destOrd="0" presId="urn:microsoft.com/office/officeart/2005/8/layout/cycle8"/>
    <dgm:cxn modelId="{BA5A7CBD-011E-4CD2-9D2C-FF7CC60A2829}" type="presParOf" srcId="{CA3A3912-6E83-4E45-9B29-1D79F6564AC4}" destId="{AD263F5D-B066-46E2-A46A-BB4FE8880AE8}" srcOrd="5" destOrd="0" presId="urn:microsoft.com/office/officeart/2005/8/layout/cycle8"/>
    <dgm:cxn modelId="{079C7A26-26DB-452E-A550-1FC2A3A3286D}" type="presParOf" srcId="{CA3A3912-6E83-4E45-9B29-1D79F6564AC4}" destId="{0B544ADD-643C-4CA5-8213-BA249D3C3481}" srcOrd="6" destOrd="0" presId="urn:microsoft.com/office/officeart/2005/8/layout/cycle8"/>
    <dgm:cxn modelId="{2C2C5C8C-2867-4E71-988E-D987B5567FC7}" type="presParOf" srcId="{CA3A3912-6E83-4E45-9B29-1D79F6564AC4}" destId="{C48B4805-1067-4A00-9993-0D1F0817DEF0}" srcOrd="7" destOrd="0" presId="urn:microsoft.com/office/officeart/2005/8/layout/cycle8"/>
    <dgm:cxn modelId="{F37BEAA8-7FEF-4078-BE67-7F7C6C71BB39}" type="presParOf" srcId="{CA3A3912-6E83-4E45-9B29-1D79F6564AC4}" destId="{375F2D88-84AC-48D6-B091-2DBAC1A09FA0}" srcOrd="8" destOrd="0" presId="urn:microsoft.com/office/officeart/2005/8/layout/cycle8"/>
    <dgm:cxn modelId="{9F506B65-77E3-44C9-8FB1-C80CE72660C9}" type="presParOf" srcId="{CA3A3912-6E83-4E45-9B29-1D79F6564AC4}" destId="{E2EDA99A-82C3-49E9-B9B4-1D397B7125BD}" srcOrd="9" destOrd="0" presId="urn:microsoft.com/office/officeart/2005/8/layout/cycle8"/>
    <dgm:cxn modelId="{C1D348A3-AE82-46A6-8B5B-7DFD6EA34DCC}" type="presParOf" srcId="{CA3A3912-6E83-4E45-9B29-1D79F6564AC4}" destId="{EFE29F20-95CF-48A3-95EE-C4713C8BF622}" srcOrd="10" destOrd="0" presId="urn:microsoft.com/office/officeart/2005/8/layout/cycle8"/>
    <dgm:cxn modelId="{D07BBE9B-4A49-4190-AFCD-52C47263001D}" type="presParOf" srcId="{CA3A3912-6E83-4E45-9B29-1D79F6564AC4}" destId="{9AFC3D35-4A97-4570-A573-3C2A2C417B3A}" srcOrd="11" destOrd="0" presId="urn:microsoft.com/office/officeart/2005/8/layout/cycle8"/>
    <dgm:cxn modelId="{C02BDB24-CA90-4645-B465-206A777A335A}" type="presParOf" srcId="{CA3A3912-6E83-4E45-9B29-1D79F6564AC4}" destId="{A4909C0D-443B-4F9B-BD76-A99E14015272}" srcOrd="12" destOrd="0" presId="urn:microsoft.com/office/officeart/2005/8/layout/cycle8"/>
    <dgm:cxn modelId="{235C3449-41DD-4D9B-BB2C-A25D255B1792}" type="presParOf" srcId="{CA3A3912-6E83-4E45-9B29-1D79F6564AC4}" destId="{DD9DB767-CE06-4394-97BC-95C242574775}" srcOrd="13" destOrd="0" presId="urn:microsoft.com/office/officeart/2005/8/layout/cycle8"/>
    <dgm:cxn modelId="{457CB806-B26B-4F22-AD9D-FA8E1789202D}" type="presParOf" srcId="{CA3A3912-6E83-4E45-9B29-1D79F6564AC4}" destId="{524B5316-240D-4019-A04E-029BC028AFD4}"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380C2-A6B2-410F-BD3C-1608AD056F2E}">
      <dsp:nvSpPr>
        <dsp:cNvPr id="0" name=""/>
        <dsp:cNvSpPr/>
      </dsp:nvSpPr>
      <dsp:spPr>
        <a:xfrm>
          <a:off x="1780570" y="310835"/>
          <a:ext cx="4016949" cy="4016949"/>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Data Sampling</a:t>
          </a:r>
          <a:endParaRPr lang="en-US" sz="2800" kern="1200" dirty="0"/>
        </a:p>
      </dsp:txBody>
      <dsp:txXfrm>
        <a:off x="3897598" y="1162046"/>
        <a:ext cx="1434624" cy="1195520"/>
      </dsp:txXfrm>
    </dsp:sp>
    <dsp:sp modelId="{B17B66FE-867C-4DCB-A9BC-7FA13B5CB85E}">
      <dsp:nvSpPr>
        <dsp:cNvPr id="0" name=""/>
        <dsp:cNvSpPr/>
      </dsp:nvSpPr>
      <dsp:spPr>
        <a:xfrm>
          <a:off x="1697840" y="454297"/>
          <a:ext cx="4016949" cy="4016949"/>
        </a:xfrm>
        <a:prstGeom prst="pie">
          <a:avLst>
            <a:gd name="adj1" fmla="val 1800000"/>
            <a:gd name="adj2" fmla="val 90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Algorithm Building</a:t>
          </a:r>
          <a:endParaRPr lang="en-US" sz="2800" kern="1200" dirty="0"/>
        </a:p>
      </dsp:txBody>
      <dsp:txXfrm>
        <a:off x="2654256" y="3060533"/>
        <a:ext cx="2151937" cy="1052058"/>
      </dsp:txXfrm>
    </dsp:sp>
    <dsp:sp modelId="{375F2D88-84AC-48D6-B091-2DBAC1A09FA0}">
      <dsp:nvSpPr>
        <dsp:cNvPr id="0" name=""/>
        <dsp:cNvSpPr/>
      </dsp:nvSpPr>
      <dsp:spPr>
        <a:xfrm>
          <a:off x="1615110" y="310835"/>
          <a:ext cx="4016949" cy="4016949"/>
        </a:xfrm>
        <a:prstGeom prst="pie">
          <a:avLst>
            <a:gd name="adj1" fmla="val 9000000"/>
            <a:gd name="adj2" fmla="val 162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Pre Analysis</a:t>
          </a:r>
          <a:endParaRPr lang="en-US" sz="2800" kern="1200" dirty="0"/>
        </a:p>
      </dsp:txBody>
      <dsp:txXfrm>
        <a:off x="2080406" y="1162046"/>
        <a:ext cx="1434624" cy="1195520"/>
      </dsp:txXfrm>
    </dsp:sp>
    <dsp:sp modelId="{A4909C0D-443B-4F9B-BD76-A99E14015272}">
      <dsp:nvSpPr>
        <dsp:cNvPr id="0" name=""/>
        <dsp:cNvSpPr/>
      </dsp:nvSpPr>
      <dsp:spPr>
        <a:xfrm>
          <a:off x="1532233" y="62167"/>
          <a:ext cx="4514286" cy="4514286"/>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D9DB767-CE06-4394-97BC-95C242574775}">
      <dsp:nvSpPr>
        <dsp:cNvPr id="0" name=""/>
        <dsp:cNvSpPr/>
      </dsp:nvSpPr>
      <dsp:spPr>
        <a:xfrm>
          <a:off x="1449171" y="205375"/>
          <a:ext cx="4514286" cy="4514286"/>
        </a:xfrm>
        <a:prstGeom prst="circularArrow">
          <a:avLst>
            <a:gd name="adj1" fmla="val 5085"/>
            <a:gd name="adj2" fmla="val 327528"/>
            <a:gd name="adj3" fmla="val 8671970"/>
            <a:gd name="adj4" fmla="val 1800502"/>
            <a:gd name="adj5" fmla="val 5932"/>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24B5316-240D-4019-A04E-029BC028AFD4}">
      <dsp:nvSpPr>
        <dsp:cNvPr id="0" name=""/>
        <dsp:cNvSpPr/>
      </dsp:nvSpPr>
      <dsp:spPr>
        <a:xfrm>
          <a:off x="1366110" y="62167"/>
          <a:ext cx="4514286" cy="4514286"/>
        </a:xfrm>
        <a:prstGeom prst="circularArrow">
          <a:avLst>
            <a:gd name="adj1" fmla="val 5085"/>
            <a:gd name="adj2" fmla="val 327528"/>
            <a:gd name="adj3" fmla="val 15873039"/>
            <a:gd name="adj4" fmla="val 9000000"/>
            <a:gd name="adj5" fmla="val 5932"/>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463DE-4674-445C-BD54-2915100AC945}" type="datetimeFigureOut">
              <a:rPr lang="en-US" smtClean="0"/>
              <a:pPr/>
              <a:t>8/16/2016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7B4903-6F94-4955-9BD2-4FBD26557BEC}" type="slidenum">
              <a:rPr lang="en-US" smtClean="0"/>
              <a:pPr/>
              <a:t>‹#›</a:t>
            </a:fld>
            <a:endParaRPr lang="en-US"/>
          </a:p>
        </p:txBody>
      </p:sp>
    </p:spTree>
    <p:extLst>
      <p:ext uri="{BB962C8B-B14F-4D97-AF65-F5344CB8AC3E}">
        <p14:creationId xmlns:p14="http://schemas.microsoft.com/office/powerpoint/2010/main" val="410245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7B4903-6F94-4955-9BD2-4FBD26557BEC}" type="slidenum">
              <a:rPr lang="en-US" smtClean="0"/>
              <a:pPr/>
              <a:t>8</a:t>
            </a:fld>
            <a:endParaRPr lang="en-US"/>
          </a:p>
        </p:txBody>
      </p:sp>
    </p:spTree>
    <p:extLst>
      <p:ext uri="{BB962C8B-B14F-4D97-AF65-F5344CB8AC3E}">
        <p14:creationId xmlns:p14="http://schemas.microsoft.com/office/powerpoint/2010/main" val="1280079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grpSp>
        <p:nvGrpSpPr>
          <p:cNvPr id="8" name="Gruppieren 7"/>
          <p:cNvGrpSpPr/>
          <p:nvPr/>
        </p:nvGrpSpPr>
        <p:grpSpPr>
          <a:xfrm>
            <a:off x="8807037" y="-432057"/>
            <a:ext cx="3604784" cy="5111900"/>
            <a:chOff x="8805890" y="-432057"/>
            <a:chExt cx="3604315" cy="5111900"/>
          </a:xfrm>
        </p:grpSpPr>
        <p:sp>
          <p:nvSpPr>
            <p:cNvPr id="47" name="Gleichschenkliges Dreieck 46"/>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Gleichschenkliges Dreieck 47"/>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Gleichschenkliges Dreieck 48"/>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0" name="Gleichschenkliges Dreieck 49"/>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Gleichschenkliges Dreieck 50"/>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2" name="Gleichschenkliges Dreieck 51"/>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5" name="Gleichschenkliges Dreieck 74"/>
            <p:cNvSpPr/>
            <p:nvPr/>
          </p:nvSpPr>
          <p:spPr>
            <a:xfrm rot="1800000">
              <a:off x="9598968" y="73786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6" name="Gleichschenkliges Dreieck 75"/>
            <p:cNvSpPr/>
            <p:nvPr/>
          </p:nvSpPr>
          <p:spPr>
            <a:xfrm rot="19800000">
              <a:off x="9937412" y="73786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7" name="Gleichschenkliges Dreieck 76"/>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8" name="Gleichschenkliges Dreieck 77"/>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9" name="Gleichschenkliges Dreieck 78"/>
            <p:cNvSpPr/>
            <p:nvPr/>
          </p:nvSpPr>
          <p:spPr>
            <a:xfrm rot="5400000">
              <a:off x="9428936" y="443178"/>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Gleichschenkliges Dreieck 81"/>
            <p:cNvSpPr/>
            <p:nvPr/>
          </p:nvSpPr>
          <p:spPr>
            <a:xfrm rot="1800000">
              <a:off x="10274459" y="1906120"/>
              <a:ext cx="781774" cy="673943"/>
            </a:xfrm>
            <a:prstGeom prst="triangl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Gleichschenkliges Dreieck 82"/>
            <p:cNvSpPr/>
            <p:nvPr/>
          </p:nvSpPr>
          <p:spPr>
            <a:xfrm rot="19800000">
              <a:off x="10612903" y="1908778"/>
              <a:ext cx="781774" cy="673943"/>
            </a:xfrm>
            <a:prstGeom prst="triangle">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Gleichschenkliges Dreieck 83"/>
            <p:cNvSpPr/>
            <p:nvPr/>
          </p:nvSpPr>
          <p:spPr>
            <a:xfrm rot="16200000">
              <a:off x="10782936" y="1614093"/>
              <a:ext cx="781774" cy="673943"/>
            </a:xfrm>
            <a:prstGeom prst="triangle">
              <a:avLst/>
            </a:prstGeom>
            <a:solidFill>
              <a:schemeClr val="tx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Gleichschenkliges Dreieck 84"/>
            <p:cNvSpPr/>
            <p:nvPr/>
          </p:nvSpPr>
          <p:spPr>
            <a:xfrm rot="12600000">
              <a:off x="10612903" y="1321918"/>
              <a:ext cx="781774" cy="673943"/>
            </a:xfrm>
            <a:prstGeom prst="triangle">
              <a:avLst/>
            </a:prstGeom>
            <a:solidFill>
              <a:schemeClr val="tx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Gleichschenkliges Dreieck 85"/>
            <p:cNvSpPr/>
            <p:nvPr/>
          </p:nvSpPr>
          <p:spPr>
            <a:xfrm rot="5400000">
              <a:off x="10104427" y="1614093"/>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Gleichschenkliges Dreieck 86"/>
            <p:cNvSpPr/>
            <p:nvPr/>
          </p:nvSpPr>
          <p:spPr>
            <a:xfrm rot="9000000">
              <a:off x="10274459" y="13219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Gleichschenkliges Dreieck 88"/>
            <p:cNvSpPr/>
            <p:nvPr/>
          </p:nvSpPr>
          <p:spPr>
            <a:xfrm rot="1800000">
              <a:off x="8922007" y="1908778"/>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Gleichschenkliges Dreieck 89"/>
            <p:cNvSpPr/>
            <p:nvPr/>
          </p:nvSpPr>
          <p:spPr>
            <a:xfrm rot="19800000">
              <a:off x="9260451" y="1908778"/>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Gleichschenkliges Dreieck 90"/>
            <p:cNvSpPr/>
            <p:nvPr/>
          </p:nvSpPr>
          <p:spPr>
            <a:xfrm rot="16200000">
              <a:off x="9430484" y="1614093"/>
              <a:ext cx="781774" cy="673943"/>
            </a:xfrm>
            <a:prstGeom prst="triangle">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Gleichschenkliges Dreieck 93"/>
            <p:cNvSpPr/>
            <p:nvPr/>
          </p:nvSpPr>
          <p:spPr>
            <a:xfrm rot="5400000">
              <a:off x="8751975" y="161409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Gleichschenkliges Dreieck 94"/>
            <p:cNvSpPr/>
            <p:nvPr/>
          </p:nvSpPr>
          <p:spPr>
            <a:xfrm rot="9000000">
              <a:off x="8922007" y="1321914"/>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Gleichschenkliges Dreieck 97"/>
            <p:cNvSpPr/>
            <p:nvPr/>
          </p:nvSpPr>
          <p:spPr>
            <a:xfrm rot="1800000">
              <a:off x="10277079" y="-432057"/>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Gleichschenkliges Dreieck 99"/>
            <p:cNvSpPr/>
            <p:nvPr/>
          </p:nvSpPr>
          <p:spPr>
            <a:xfrm rot="19800000">
              <a:off x="10615523" y="-432057"/>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Gleichschenkliges Dreieck 106"/>
            <p:cNvSpPr/>
            <p:nvPr/>
          </p:nvSpPr>
          <p:spPr>
            <a:xfrm rot="1800000">
              <a:off x="8924627" y="-432057"/>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Gleichschenkliges Dreieck 107"/>
            <p:cNvSpPr/>
            <p:nvPr/>
          </p:nvSpPr>
          <p:spPr>
            <a:xfrm rot="19800000">
              <a:off x="9263071" y="-432057"/>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9" name="Gleichschenkliges Dreieck 118"/>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5" name="Gleichschenkliges Dreieck 124"/>
            <p:cNvSpPr/>
            <p:nvPr userDrawn="1"/>
          </p:nvSpPr>
          <p:spPr>
            <a:xfrm rot="1800000">
              <a:off x="11628431" y="1908778"/>
              <a:ext cx="781774" cy="673943"/>
            </a:xfrm>
            <a:prstGeom prst="triangle">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7" name="Gleichschenkliges Dreieck 126"/>
            <p:cNvSpPr/>
            <p:nvPr userDrawn="1"/>
          </p:nvSpPr>
          <p:spPr>
            <a:xfrm rot="5400000">
              <a:off x="11458399" y="1614093"/>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8" name="Gleichschenkliges Dreieck 127"/>
            <p:cNvSpPr/>
            <p:nvPr userDrawn="1"/>
          </p:nvSpPr>
          <p:spPr>
            <a:xfrm rot="9000000">
              <a:off x="11628431" y="1321914"/>
              <a:ext cx="781774" cy="673943"/>
            </a:xfrm>
            <a:prstGeom prst="triangle">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Gleichschenkliges Dreieck 128"/>
            <p:cNvSpPr/>
            <p:nvPr userDrawn="1"/>
          </p:nvSpPr>
          <p:spPr>
            <a:xfrm rot="1800000">
              <a:off x="10951420" y="2296457"/>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0" name="Gleichschenkliges Dreieck 129"/>
            <p:cNvSpPr/>
            <p:nvPr userDrawn="1"/>
          </p:nvSpPr>
          <p:spPr>
            <a:xfrm rot="19800000">
              <a:off x="11289864" y="2296457"/>
              <a:ext cx="781774" cy="673943"/>
            </a:xfrm>
            <a:prstGeom prst="triangl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1" name="Gleichschenkliges Dreieck 130"/>
            <p:cNvSpPr/>
            <p:nvPr userDrawn="1"/>
          </p:nvSpPr>
          <p:spPr>
            <a:xfrm rot="19800000">
              <a:off x="10612903" y="3467372"/>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 name="Gleichschenkliges Dreieck 132"/>
            <p:cNvSpPr/>
            <p:nvPr userDrawn="1"/>
          </p:nvSpPr>
          <p:spPr>
            <a:xfrm rot="12600000">
              <a:off x="10612903" y="2880512"/>
              <a:ext cx="781774" cy="673943"/>
            </a:xfrm>
            <a:prstGeom prst="triangle">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5" name="Gleichschenkliges Dreieck 134"/>
            <p:cNvSpPr/>
            <p:nvPr userDrawn="1"/>
          </p:nvSpPr>
          <p:spPr>
            <a:xfrm rot="1800000">
              <a:off x="11628431" y="3464714"/>
              <a:ext cx="781774" cy="673943"/>
            </a:xfrm>
            <a:prstGeom prst="triangl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6" name="Gleichschenkliges Dreieck 135"/>
            <p:cNvSpPr/>
            <p:nvPr userDrawn="1"/>
          </p:nvSpPr>
          <p:spPr>
            <a:xfrm rot="5400000">
              <a:off x="11458399" y="3172687"/>
              <a:ext cx="781774" cy="673943"/>
            </a:xfrm>
            <a:prstGeom prst="triangle">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7" name="Gleichschenkliges Dreieck 136"/>
            <p:cNvSpPr/>
            <p:nvPr userDrawn="1"/>
          </p:nvSpPr>
          <p:spPr>
            <a:xfrm rot="9000000">
              <a:off x="11628431" y="2880508"/>
              <a:ext cx="781774" cy="673943"/>
            </a:xfrm>
            <a:prstGeom prst="triangle">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8" name="Gleichschenkliges Dreieck 137"/>
            <p:cNvSpPr/>
            <p:nvPr userDrawn="1"/>
          </p:nvSpPr>
          <p:spPr>
            <a:xfrm rot="5400000">
              <a:off x="11458399" y="3951984"/>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7" name="Gruppieren 6"/>
          <p:cNvGrpSpPr/>
          <p:nvPr/>
        </p:nvGrpSpPr>
        <p:grpSpPr>
          <a:xfrm>
            <a:off x="-223219" y="5448411"/>
            <a:ext cx="3485585" cy="1843863"/>
            <a:chOff x="-223190" y="5448410"/>
            <a:chExt cx="3485131" cy="1843863"/>
          </a:xfrm>
        </p:grpSpPr>
        <p:sp>
          <p:nvSpPr>
            <p:cNvPr id="139" name="Gleichschenkliges Dreieck 138"/>
            <p:cNvSpPr/>
            <p:nvPr userDrawn="1"/>
          </p:nvSpPr>
          <p:spPr>
            <a:xfrm rot="12600000">
              <a:off x="453374" y="544841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1" name="Gleichschenkliges Dreieck 140"/>
            <p:cNvSpPr/>
            <p:nvPr userDrawn="1"/>
          </p:nvSpPr>
          <p:spPr>
            <a:xfrm rot="5400000">
              <a:off x="-55103" y="5743095"/>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2" name="Gleichschenkliges Dreieck 141"/>
            <p:cNvSpPr/>
            <p:nvPr userDrawn="1"/>
          </p:nvSpPr>
          <p:spPr>
            <a:xfrm rot="1800000">
              <a:off x="114930"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 name="Gleichschenkliges Dreieck 142"/>
            <p:cNvSpPr/>
            <p:nvPr userDrawn="1"/>
          </p:nvSpPr>
          <p:spPr>
            <a:xfrm rot="16200000">
              <a:off x="623406" y="5743095"/>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4" name="Gleichschenkliges Dreieck 143"/>
            <p:cNvSpPr/>
            <p:nvPr userDrawn="1"/>
          </p:nvSpPr>
          <p:spPr>
            <a:xfrm rot="19800000">
              <a:off x="453374" y="6035274"/>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8" name="Gleichschenkliges Dreieck 147"/>
            <p:cNvSpPr/>
            <p:nvPr userDrawn="1"/>
          </p:nvSpPr>
          <p:spPr>
            <a:xfrm rot="1800000">
              <a:off x="1467382"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9" name="Gleichschenkliges Dreieck 148"/>
            <p:cNvSpPr/>
            <p:nvPr userDrawn="1"/>
          </p:nvSpPr>
          <p:spPr>
            <a:xfrm rot="16200000">
              <a:off x="1975858" y="5743095"/>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5" name="Gleichschenkliges Dreieck 164"/>
            <p:cNvSpPr/>
            <p:nvPr userDrawn="1"/>
          </p:nvSpPr>
          <p:spPr>
            <a:xfrm rot="12600000">
              <a:off x="1127715" y="6618330"/>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7" name="Gleichschenkliges Dreieck 166"/>
            <p:cNvSpPr/>
            <p:nvPr userDrawn="1"/>
          </p:nvSpPr>
          <p:spPr>
            <a:xfrm rot="9000000">
              <a:off x="789271" y="6618330"/>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8" name="Gleichschenkliges Dreieck 167"/>
            <p:cNvSpPr/>
            <p:nvPr userDrawn="1"/>
          </p:nvSpPr>
          <p:spPr>
            <a:xfrm rot="12600000">
              <a:off x="2480167" y="6618330"/>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9" name="Gleichschenkliges Dreieck 168"/>
            <p:cNvSpPr/>
            <p:nvPr userDrawn="1"/>
          </p:nvSpPr>
          <p:spPr>
            <a:xfrm rot="9000000">
              <a:off x="2141723" y="6618330"/>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1" name="Gleichschenkliges Dreieck 170"/>
            <p:cNvSpPr/>
            <p:nvPr userDrawn="1"/>
          </p:nvSpPr>
          <p:spPr>
            <a:xfrm rot="12600000">
              <a:off x="-223190" y="6618330"/>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14" name="Titel 1"/>
          <p:cNvSpPr>
            <a:spLocks noGrp="1"/>
          </p:cNvSpPr>
          <p:nvPr>
            <p:ph type="title" hasCustomPrompt="1"/>
          </p:nvPr>
        </p:nvSpPr>
        <p:spPr>
          <a:xfrm>
            <a:off x="1044512" y="1"/>
            <a:ext cx="10102979" cy="3741441"/>
          </a:xfrm>
        </p:spPr>
        <p:txBody>
          <a:bodyPr rIns="3600000" anchor="b" anchorCtr="0">
            <a:noAutofit/>
          </a:bodyPr>
          <a:lstStyle>
            <a:lvl1pPr algn="l">
              <a:lnSpc>
                <a:spcPct val="80000"/>
              </a:lnSpc>
              <a:defRPr sz="8800" b="0" cap="all">
                <a:solidFill>
                  <a:schemeClr val="tx1"/>
                </a:solidFill>
                <a:latin typeface="Bebas Neue" pitchFamily="34" charset="0"/>
              </a:defRPr>
            </a:lvl1pPr>
          </a:lstStyle>
          <a:p>
            <a:r>
              <a:rPr lang="de-DE" dirty="0" smtClean="0"/>
              <a:t>FREE POWERPOINT </a:t>
            </a:r>
            <a:br>
              <a:rPr lang="de-DE" dirty="0" smtClean="0"/>
            </a:br>
            <a:r>
              <a:rPr lang="de-DE" dirty="0" smtClean="0"/>
              <a:t>TEMPLATE</a:t>
            </a:r>
            <a:endParaRPr lang="en-US" dirty="0"/>
          </a:p>
        </p:txBody>
      </p:sp>
      <p:sp>
        <p:nvSpPr>
          <p:cNvPr id="115" name="Textplatzhalter 2"/>
          <p:cNvSpPr>
            <a:spLocks noGrp="1"/>
          </p:cNvSpPr>
          <p:nvPr>
            <p:ph type="body" idx="1" hasCustomPrompt="1"/>
          </p:nvPr>
        </p:nvSpPr>
        <p:spPr>
          <a:xfrm>
            <a:off x="1044512" y="3741442"/>
            <a:ext cx="10102979" cy="2061759"/>
          </a:xfrm>
        </p:spPr>
        <p:txBody>
          <a:bodyPr rIns="3600000" anchor="t" anchorCtr="0"/>
          <a:lstStyle>
            <a:lvl1pPr marL="0" marR="0" indent="0" algn="l" defTabSz="914400" rtl="0" eaLnBrk="1" fontAlgn="auto" latinLnBrk="0" hangingPunct="1">
              <a:lnSpc>
                <a:spcPct val="80000"/>
              </a:lnSpc>
              <a:spcBef>
                <a:spcPts val="0"/>
              </a:spcBef>
              <a:spcAft>
                <a:spcPts val="1000"/>
              </a:spcAft>
              <a:buClrTx/>
              <a:buSzTx/>
              <a:buFont typeface="Wingdings" panose="05000000000000000000" pitchFamily="2" charset="2"/>
              <a:buNone/>
              <a:tabLst/>
              <a:defRPr sz="4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PRESENTATIONLOAD</a:t>
            </a:r>
          </a:p>
        </p:txBody>
      </p:sp>
    </p:spTree>
    <p:extLst>
      <p:ext uri="{BB962C8B-B14F-4D97-AF65-F5344CB8AC3E}">
        <p14:creationId xmlns:p14="http://schemas.microsoft.com/office/powerpoint/2010/main" val="42307585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RED">
    <p:spTree>
      <p:nvGrpSpPr>
        <p:cNvPr id="1" name=""/>
        <p:cNvGrpSpPr/>
        <p:nvPr/>
      </p:nvGrpSpPr>
      <p:grpSpPr>
        <a:xfrm>
          <a:off x="0" y="0"/>
          <a:ext cx="0" cy="0"/>
          <a:chOff x="0" y="0"/>
          <a:chExt cx="0" cy="0"/>
        </a:xfrm>
      </p:grpSpPr>
      <p:sp>
        <p:nvSpPr>
          <p:cNvPr id="9" name="Rechteck 8"/>
          <p:cNvSpPr/>
          <p:nvPr/>
        </p:nvSpPr>
        <p:spPr bwMode="auto">
          <a:xfrm>
            <a:off x="1" y="0"/>
            <a:ext cx="12192000" cy="6858000"/>
          </a:xfrm>
          <a:prstGeom prst="rect">
            <a:avLst/>
          </a:prstGeom>
          <a:solidFill>
            <a:srgbClr val="C8303F"/>
          </a:solidFill>
          <a:ln w="15875" cap="flat">
            <a:noFill/>
            <a:prstDash val="solid"/>
            <a:miter lim="800000"/>
            <a:headEnd/>
            <a:tailEnd/>
          </a:ln>
        </p:spPr>
        <p:txBody>
          <a:bodyPr vert="horz" wrap="square" lIns="91431" tIns="45715" rIns="91431" bIns="45715" numCol="1" anchor="t" anchorCtr="0" compatLnSpc="1">
            <a:prstTxWarp prst="textNoShape">
              <a:avLst/>
            </a:prstTxWarp>
          </a:bodyPr>
          <a:lstStyle/>
          <a:p>
            <a:pPr lvl="0"/>
            <a:endParaRPr lang="en-US" sz="1800" dirty="0"/>
          </a:p>
        </p:txBody>
      </p:sp>
      <p:sp>
        <p:nvSpPr>
          <p:cNvPr id="2" name="Titel 1"/>
          <p:cNvSpPr>
            <a:spLocks noGrp="1"/>
          </p:cNvSpPr>
          <p:nvPr>
            <p:ph type="title" hasCustomPrompt="1"/>
          </p:nvPr>
        </p:nvSpPr>
        <p:spPr/>
        <p:txBody>
          <a:bodyPr/>
          <a:lstStyle>
            <a:lvl1pPr>
              <a:defRPr>
                <a:solidFill>
                  <a:srgbClr val="FFFFFF"/>
                </a:solidFill>
              </a:defRPr>
            </a:lvl1pPr>
          </a:lstStyle>
          <a:p>
            <a:r>
              <a:rPr lang="de-DE" dirty="0" smtClean="0"/>
              <a:t>TITELMASTERFORMAT DURCH KLICKEN BEARBEITEN</a:t>
            </a:r>
            <a:endParaRPr lang="en-US" dirty="0"/>
          </a:p>
        </p:txBody>
      </p:sp>
      <p:sp>
        <p:nvSpPr>
          <p:cNvPr id="4" name="Fußzeilenplatzhalter 3"/>
          <p:cNvSpPr>
            <a:spLocks noGrp="1"/>
          </p:cNvSpPr>
          <p:nvPr>
            <p:ph type="ftr" sz="quarter" idx="11"/>
          </p:nvPr>
        </p:nvSpPr>
        <p:spPr>
          <a:xfrm>
            <a:off x="3954626" y="6076361"/>
            <a:ext cx="4276407" cy="360000"/>
          </a:xfrm>
        </p:spPr>
        <p:txBody>
          <a:bodyPr/>
          <a:lstStyle>
            <a:lvl1pPr>
              <a:defRPr>
                <a:solidFill>
                  <a:srgbClr val="FFFFFF"/>
                </a:solidFill>
              </a:defRPr>
            </a:lvl1pPr>
          </a:lstStyle>
          <a:p>
            <a:endParaRPr lang="en-GB"/>
          </a:p>
        </p:txBody>
      </p:sp>
      <p:sp>
        <p:nvSpPr>
          <p:cNvPr id="5" name="Foliennummernplatzhalter 4"/>
          <p:cNvSpPr>
            <a:spLocks noGrp="1"/>
          </p:cNvSpPr>
          <p:nvPr>
            <p:ph type="sldNum" sz="quarter" idx="12"/>
          </p:nvPr>
        </p:nvSpPr>
        <p:spPr>
          <a:xfrm>
            <a:off x="516320" y="6076361"/>
            <a:ext cx="914426" cy="360000"/>
          </a:xfrm>
        </p:spPr>
        <p:txBody>
          <a:bodyPr/>
          <a:lstStyle>
            <a:lvl1pPr>
              <a:defRPr>
                <a:solidFill>
                  <a:srgbClr val="FFFFFF"/>
                </a:solidFill>
              </a:defRPr>
            </a:lvl1pPr>
          </a:lstStyle>
          <a:p>
            <a:fld id="{577C2A4B-041B-46D9-9309-454758C891F4}" type="slidenum">
              <a:rPr lang="en-GB" smtClean="0"/>
              <a:pPr/>
              <a:t>‹#›</a:t>
            </a:fld>
            <a:endParaRPr lang="en-GB"/>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rgbClr val="FFFFFF"/>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8" name="Inhaltsplatzhalter 2"/>
          <p:cNvSpPr>
            <a:spLocks noGrp="1"/>
          </p:cNvSpPr>
          <p:nvPr>
            <p:ph idx="1"/>
          </p:nvPr>
        </p:nvSpPr>
        <p:spPr>
          <a:xfrm>
            <a:off x="516320" y="1483952"/>
            <a:ext cx="11134798" cy="4319248"/>
          </a:xfrm>
          <a:noFill/>
        </p:spPr>
        <p:txBody>
          <a:bodyPr/>
          <a:lstStyle>
            <a:lvl1pPr>
              <a:defRPr sz="2200">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2183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678736" y="5883275"/>
            <a:ext cx="2743200" cy="365125"/>
          </a:xfrm>
          <a:prstGeom prst="rect">
            <a:avLst/>
          </a:prstGeom>
        </p:spPr>
        <p:txBody>
          <a:bodyPr/>
          <a:lstStyle/>
          <a:p>
            <a:r>
              <a:rPr lang="en-US" smtClean="0"/>
              <a:t>01/08/2016</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36124875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grpSp>
        <p:nvGrpSpPr>
          <p:cNvPr id="4" name="Gruppieren 3"/>
          <p:cNvGrpSpPr/>
          <p:nvPr userDrawn="1"/>
        </p:nvGrpSpPr>
        <p:grpSpPr>
          <a:xfrm>
            <a:off x="-223219" y="5448411"/>
            <a:ext cx="3485585" cy="1843863"/>
            <a:chOff x="-223190" y="5448410"/>
            <a:chExt cx="3485131" cy="1843863"/>
          </a:xfrm>
        </p:grpSpPr>
        <p:sp>
          <p:nvSpPr>
            <p:cNvPr id="122" name="Gleichschenkliges Dreieck 121"/>
            <p:cNvSpPr/>
            <p:nvPr userDrawn="1"/>
          </p:nvSpPr>
          <p:spPr>
            <a:xfrm rot="12600000">
              <a:off x="453374" y="5448410"/>
              <a:ext cx="781774" cy="673943"/>
            </a:xfrm>
            <a:prstGeom prst="triangl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23" name="Gleichschenkliges Dreieck 122"/>
            <p:cNvSpPr/>
            <p:nvPr userDrawn="1"/>
          </p:nvSpPr>
          <p:spPr>
            <a:xfrm rot="5400000">
              <a:off x="-55103" y="5743095"/>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24" name="Gleichschenkliges Dreieck 123"/>
            <p:cNvSpPr/>
            <p:nvPr userDrawn="1"/>
          </p:nvSpPr>
          <p:spPr>
            <a:xfrm rot="1800000">
              <a:off x="114930" y="6035270"/>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25" name="Gleichschenkliges Dreieck 124"/>
            <p:cNvSpPr/>
            <p:nvPr userDrawn="1"/>
          </p:nvSpPr>
          <p:spPr>
            <a:xfrm rot="16200000">
              <a:off x="623406" y="5743095"/>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26" name="Gleichschenkliges Dreieck 125"/>
            <p:cNvSpPr/>
            <p:nvPr userDrawn="1"/>
          </p:nvSpPr>
          <p:spPr>
            <a:xfrm rot="19800000">
              <a:off x="453374" y="6035274"/>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27" name="Gleichschenkliges Dreieck 126"/>
            <p:cNvSpPr/>
            <p:nvPr userDrawn="1"/>
          </p:nvSpPr>
          <p:spPr>
            <a:xfrm rot="1800000">
              <a:off x="1467382" y="6035270"/>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28" name="Gleichschenkliges Dreieck 127"/>
            <p:cNvSpPr/>
            <p:nvPr userDrawn="1"/>
          </p:nvSpPr>
          <p:spPr>
            <a:xfrm rot="16200000">
              <a:off x="1975858" y="5743095"/>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29" name="Gleichschenkliges Dreieck 128"/>
            <p:cNvSpPr/>
            <p:nvPr userDrawn="1"/>
          </p:nvSpPr>
          <p:spPr>
            <a:xfrm rot="12600000">
              <a:off x="1127715" y="6618330"/>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30" name="Gleichschenkliges Dreieck 129"/>
            <p:cNvSpPr/>
            <p:nvPr userDrawn="1"/>
          </p:nvSpPr>
          <p:spPr>
            <a:xfrm rot="9000000">
              <a:off x="789271" y="6618330"/>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31" name="Gleichschenkliges Dreieck 130"/>
            <p:cNvSpPr/>
            <p:nvPr userDrawn="1"/>
          </p:nvSpPr>
          <p:spPr>
            <a:xfrm rot="12600000">
              <a:off x="2480167" y="6618330"/>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32" name="Gleichschenkliges Dreieck 131"/>
            <p:cNvSpPr/>
            <p:nvPr userDrawn="1"/>
          </p:nvSpPr>
          <p:spPr>
            <a:xfrm rot="9000000">
              <a:off x="2141723" y="6618330"/>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133" name="Gleichschenkliges Dreieck 132"/>
            <p:cNvSpPr/>
            <p:nvPr userDrawn="1"/>
          </p:nvSpPr>
          <p:spPr>
            <a:xfrm rot="12600000">
              <a:off x="-223190" y="6618330"/>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grpSp>
      <p:grpSp>
        <p:nvGrpSpPr>
          <p:cNvPr id="5" name="Gruppieren 4"/>
          <p:cNvGrpSpPr/>
          <p:nvPr userDrawn="1"/>
        </p:nvGrpSpPr>
        <p:grpSpPr>
          <a:xfrm>
            <a:off x="8807037" y="-432057"/>
            <a:ext cx="3604784" cy="5111900"/>
            <a:chOff x="8805890" y="-432057"/>
            <a:chExt cx="3604315" cy="5111900"/>
          </a:xfrm>
        </p:grpSpPr>
        <p:sp>
          <p:nvSpPr>
            <p:cNvPr id="82" name="Gleichschenkliges Dreieck 81"/>
            <p:cNvSpPr/>
            <p:nvPr/>
          </p:nvSpPr>
          <p:spPr>
            <a:xfrm rot="1800000">
              <a:off x="10951420" y="737863"/>
              <a:ext cx="781774" cy="673943"/>
            </a:xfrm>
            <a:prstGeom prst="triangl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Gleichschenkliges Dreieck 82"/>
            <p:cNvSpPr/>
            <p:nvPr/>
          </p:nvSpPr>
          <p:spPr>
            <a:xfrm rot="19800000">
              <a:off x="11289864" y="737863"/>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Gleichschenkliges Dreieck 83"/>
            <p:cNvSpPr/>
            <p:nvPr/>
          </p:nvSpPr>
          <p:spPr>
            <a:xfrm rot="16200000">
              <a:off x="11459897" y="443178"/>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Gleichschenkliges Dreieck 84"/>
            <p:cNvSpPr/>
            <p:nvPr/>
          </p:nvSpPr>
          <p:spPr>
            <a:xfrm rot="12600000">
              <a:off x="11289864" y="151003"/>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Gleichschenkliges Dreieck 85"/>
            <p:cNvSpPr/>
            <p:nvPr/>
          </p:nvSpPr>
          <p:spPr>
            <a:xfrm rot="5400000">
              <a:off x="10781388" y="443178"/>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Gleichschenkliges Dreieck 86"/>
            <p:cNvSpPr/>
            <p:nvPr/>
          </p:nvSpPr>
          <p:spPr>
            <a:xfrm rot="9000000">
              <a:off x="10951420" y="150999"/>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Gleichschenkliges Dreieck 87"/>
            <p:cNvSpPr/>
            <p:nvPr/>
          </p:nvSpPr>
          <p:spPr>
            <a:xfrm rot="1800000">
              <a:off x="9598968" y="737863"/>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Gleichschenkliges Dreieck 88"/>
            <p:cNvSpPr/>
            <p:nvPr/>
          </p:nvSpPr>
          <p:spPr>
            <a:xfrm rot="19800000">
              <a:off x="9937412" y="737863"/>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Gleichschenkliges Dreieck 89"/>
            <p:cNvSpPr/>
            <p:nvPr/>
          </p:nvSpPr>
          <p:spPr>
            <a:xfrm rot="16200000">
              <a:off x="10107445" y="443178"/>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Gleichschenkliges Dreieck 90"/>
            <p:cNvSpPr/>
            <p:nvPr/>
          </p:nvSpPr>
          <p:spPr>
            <a:xfrm rot="12600000">
              <a:off x="9937412" y="151003"/>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Gleichschenkliges Dreieck 91"/>
            <p:cNvSpPr/>
            <p:nvPr/>
          </p:nvSpPr>
          <p:spPr>
            <a:xfrm rot="5400000">
              <a:off x="9428936" y="443178"/>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Gleichschenkliges Dreieck 92"/>
            <p:cNvSpPr/>
            <p:nvPr/>
          </p:nvSpPr>
          <p:spPr>
            <a:xfrm rot="1800000">
              <a:off x="10274459" y="1906120"/>
              <a:ext cx="781774" cy="673943"/>
            </a:xfrm>
            <a:prstGeom prst="triangl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Gleichschenkliges Dreieck 93"/>
            <p:cNvSpPr/>
            <p:nvPr/>
          </p:nvSpPr>
          <p:spPr>
            <a:xfrm rot="19800000">
              <a:off x="10612903" y="1908778"/>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Gleichschenkliges Dreieck 94"/>
            <p:cNvSpPr/>
            <p:nvPr/>
          </p:nvSpPr>
          <p:spPr>
            <a:xfrm rot="16200000">
              <a:off x="10782936" y="1614093"/>
              <a:ext cx="781774" cy="673943"/>
            </a:xfrm>
            <a:prstGeom prst="triangle">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Gleichschenkliges Dreieck 95"/>
            <p:cNvSpPr/>
            <p:nvPr/>
          </p:nvSpPr>
          <p:spPr>
            <a:xfrm rot="12600000">
              <a:off x="10612903" y="1321918"/>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Gleichschenkliges Dreieck 96"/>
            <p:cNvSpPr/>
            <p:nvPr/>
          </p:nvSpPr>
          <p:spPr>
            <a:xfrm rot="5400000">
              <a:off x="10104427" y="1614093"/>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Gleichschenkliges Dreieck 97"/>
            <p:cNvSpPr/>
            <p:nvPr/>
          </p:nvSpPr>
          <p:spPr>
            <a:xfrm rot="9000000">
              <a:off x="10274459" y="1321914"/>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Gleichschenkliges Dreieck 98"/>
            <p:cNvSpPr/>
            <p:nvPr/>
          </p:nvSpPr>
          <p:spPr>
            <a:xfrm rot="1800000">
              <a:off x="8922007" y="1908778"/>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Gleichschenkliges Dreieck 99"/>
            <p:cNvSpPr/>
            <p:nvPr/>
          </p:nvSpPr>
          <p:spPr>
            <a:xfrm rot="19800000">
              <a:off x="9260451" y="1908778"/>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Gleichschenkliges Dreieck 100"/>
            <p:cNvSpPr/>
            <p:nvPr/>
          </p:nvSpPr>
          <p:spPr>
            <a:xfrm rot="16200000">
              <a:off x="9430484" y="1614093"/>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Gleichschenkliges Dreieck 101"/>
            <p:cNvSpPr/>
            <p:nvPr/>
          </p:nvSpPr>
          <p:spPr>
            <a:xfrm rot="5400000">
              <a:off x="8751975" y="1614093"/>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Gleichschenkliges Dreieck 102"/>
            <p:cNvSpPr/>
            <p:nvPr/>
          </p:nvSpPr>
          <p:spPr>
            <a:xfrm rot="9000000">
              <a:off x="8922007" y="1321914"/>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Gleichschenkliges Dreieck 103"/>
            <p:cNvSpPr/>
            <p:nvPr/>
          </p:nvSpPr>
          <p:spPr>
            <a:xfrm rot="1800000">
              <a:off x="10277079" y="-432057"/>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Gleichschenkliges Dreieck 104"/>
            <p:cNvSpPr/>
            <p:nvPr/>
          </p:nvSpPr>
          <p:spPr>
            <a:xfrm rot="19800000">
              <a:off x="10615523" y="-432057"/>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Gleichschenkliges Dreieck 105"/>
            <p:cNvSpPr/>
            <p:nvPr/>
          </p:nvSpPr>
          <p:spPr>
            <a:xfrm rot="1800000">
              <a:off x="8924627" y="-432057"/>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Gleichschenkliges Dreieck 106"/>
            <p:cNvSpPr/>
            <p:nvPr/>
          </p:nvSpPr>
          <p:spPr>
            <a:xfrm rot="19800000">
              <a:off x="9263071" y="-432057"/>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Gleichschenkliges Dreieck 107"/>
            <p:cNvSpPr/>
            <p:nvPr/>
          </p:nvSpPr>
          <p:spPr>
            <a:xfrm rot="1800000">
              <a:off x="11627984" y="-432057"/>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Gleichschenkliges Dreieck 108"/>
            <p:cNvSpPr/>
            <p:nvPr userDrawn="1"/>
          </p:nvSpPr>
          <p:spPr>
            <a:xfrm rot="1800000">
              <a:off x="11628431" y="1908778"/>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Gleichschenkliges Dreieck 109"/>
            <p:cNvSpPr/>
            <p:nvPr userDrawn="1"/>
          </p:nvSpPr>
          <p:spPr>
            <a:xfrm rot="5400000">
              <a:off x="11458399" y="1614093"/>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1" name="Gleichschenkliges Dreieck 110"/>
            <p:cNvSpPr/>
            <p:nvPr userDrawn="1"/>
          </p:nvSpPr>
          <p:spPr>
            <a:xfrm rot="9000000">
              <a:off x="11628431" y="1321914"/>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2" name="Gleichschenkliges Dreieck 111"/>
            <p:cNvSpPr/>
            <p:nvPr userDrawn="1"/>
          </p:nvSpPr>
          <p:spPr>
            <a:xfrm rot="1800000">
              <a:off x="10951420" y="2296457"/>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3" name="Gleichschenkliges Dreieck 112"/>
            <p:cNvSpPr/>
            <p:nvPr userDrawn="1"/>
          </p:nvSpPr>
          <p:spPr>
            <a:xfrm rot="19800000">
              <a:off x="11289864" y="2296457"/>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4" name="Gleichschenkliges Dreieck 113"/>
            <p:cNvSpPr/>
            <p:nvPr userDrawn="1"/>
          </p:nvSpPr>
          <p:spPr>
            <a:xfrm rot="19800000">
              <a:off x="10612903" y="3467372"/>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Gleichschenkliges Dreieck 115"/>
            <p:cNvSpPr/>
            <p:nvPr userDrawn="1"/>
          </p:nvSpPr>
          <p:spPr>
            <a:xfrm rot="12600000">
              <a:off x="10612903" y="2880512"/>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7" name="Gleichschenkliges Dreieck 116"/>
            <p:cNvSpPr/>
            <p:nvPr userDrawn="1"/>
          </p:nvSpPr>
          <p:spPr>
            <a:xfrm rot="1800000">
              <a:off x="11628431" y="3464714"/>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Gleichschenkliges Dreieck 117"/>
            <p:cNvSpPr/>
            <p:nvPr userDrawn="1"/>
          </p:nvSpPr>
          <p:spPr>
            <a:xfrm rot="5400000">
              <a:off x="11458399" y="3172687"/>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9" name="Gleichschenkliges Dreieck 118"/>
            <p:cNvSpPr/>
            <p:nvPr userDrawn="1"/>
          </p:nvSpPr>
          <p:spPr>
            <a:xfrm rot="9000000">
              <a:off x="11628431" y="2880508"/>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0" name="Gleichschenkliges Dreieck 119"/>
            <p:cNvSpPr/>
            <p:nvPr userDrawn="1"/>
          </p:nvSpPr>
          <p:spPr>
            <a:xfrm rot="5400000">
              <a:off x="11458399" y="3951984"/>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77" name="Titel 1"/>
          <p:cNvSpPr>
            <a:spLocks noGrp="1"/>
          </p:cNvSpPr>
          <p:nvPr>
            <p:ph type="title" hasCustomPrompt="1"/>
          </p:nvPr>
        </p:nvSpPr>
        <p:spPr>
          <a:xfrm>
            <a:off x="1044512" y="1"/>
            <a:ext cx="10102979" cy="3741441"/>
          </a:xfrm>
        </p:spPr>
        <p:txBody>
          <a:bodyPr rIns="3600000" anchor="b" anchorCtr="0">
            <a:noAutofit/>
          </a:bodyPr>
          <a:lstStyle>
            <a:lvl1pPr algn="l">
              <a:lnSpc>
                <a:spcPct val="80000"/>
              </a:lnSpc>
              <a:defRPr sz="8800" b="0" cap="all">
                <a:solidFill>
                  <a:schemeClr val="tx1">
                    <a:lumMod val="75000"/>
                    <a:lumOff val="25000"/>
                  </a:schemeClr>
                </a:solidFill>
                <a:latin typeface="Bebas Neue" pitchFamily="34" charset="0"/>
              </a:defRPr>
            </a:lvl1pPr>
          </a:lstStyle>
          <a:p>
            <a:r>
              <a:rPr lang="de-DE" dirty="0" smtClean="0"/>
              <a:t>FREE POWERPOINT </a:t>
            </a:r>
            <a:br>
              <a:rPr lang="de-DE" dirty="0" smtClean="0"/>
            </a:br>
            <a:r>
              <a:rPr lang="de-DE" dirty="0" smtClean="0"/>
              <a:t>TEMPLATE</a:t>
            </a:r>
            <a:endParaRPr lang="en-US" dirty="0"/>
          </a:p>
        </p:txBody>
      </p:sp>
      <p:sp>
        <p:nvSpPr>
          <p:cNvPr id="78" name="Textplatzhalter 2"/>
          <p:cNvSpPr>
            <a:spLocks noGrp="1"/>
          </p:cNvSpPr>
          <p:nvPr>
            <p:ph type="body" idx="1" hasCustomPrompt="1"/>
          </p:nvPr>
        </p:nvSpPr>
        <p:spPr>
          <a:xfrm>
            <a:off x="1044512" y="3741442"/>
            <a:ext cx="10102979" cy="2061759"/>
          </a:xfrm>
        </p:spPr>
        <p:txBody>
          <a:bodyPr rIns="3600000" anchor="t" anchorCtr="0"/>
          <a:lstStyle>
            <a:lvl1pPr marL="0" marR="0" indent="0" algn="l" defTabSz="914400" rtl="0" eaLnBrk="1" fontAlgn="auto" latinLnBrk="0" hangingPunct="1">
              <a:lnSpc>
                <a:spcPct val="80000"/>
              </a:lnSpc>
              <a:spcBef>
                <a:spcPts val="0"/>
              </a:spcBef>
              <a:spcAft>
                <a:spcPts val="1000"/>
              </a:spcAft>
              <a:buClrTx/>
              <a:buSzTx/>
              <a:buFont typeface="Wingdings" panose="05000000000000000000" pitchFamily="2" charset="2"/>
              <a:buNone/>
              <a:tabLst/>
              <a:defRPr sz="4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PRESENTATIONLOAD</a:t>
            </a:r>
          </a:p>
        </p:txBody>
      </p:sp>
    </p:spTree>
    <p:extLst>
      <p:ext uri="{BB962C8B-B14F-4D97-AF65-F5344CB8AC3E}">
        <p14:creationId xmlns:p14="http://schemas.microsoft.com/office/powerpoint/2010/main" val="994063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grpSp>
        <p:nvGrpSpPr>
          <p:cNvPr id="81" name="Gruppieren 80"/>
          <p:cNvGrpSpPr/>
          <p:nvPr userDrawn="1"/>
        </p:nvGrpSpPr>
        <p:grpSpPr>
          <a:xfrm>
            <a:off x="8807037" y="-432057"/>
            <a:ext cx="3604784" cy="5111900"/>
            <a:chOff x="8805890" y="-432057"/>
            <a:chExt cx="3604315" cy="5111900"/>
          </a:xfrm>
        </p:grpSpPr>
        <p:sp>
          <p:nvSpPr>
            <p:cNvPr id="82" name="Gleichschenkliges Dreieck 81"/>
            <p:cNvSpPr/>
            <p:nvPr/>
          </p:nvSpPr>
          <p:spPr>
            <a:xfrm rot="1800000">
              <a:off x="10951420" y="737863"/>
              <a:ext cx="781774" cy="673943"/>
            </a:xfrm>
            <a:prstGeom prst="triangl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Gleichschenkliges Dreieck 82"/>
            <p:cNvSpPr/>
            <p:nvPr/>
          </p:nvSpPr>
          <p:spPr>
            <a:xfrm rot="19800000">
              <a:off x="11289864" y="737863"/>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Gleichschenkliges Dreieck 83"/>
            <p:cNvSpPr/>
            <p:nvPr/>
          </p:nvSpPr>
          <p:spPr>
            <a:xfrm rot="16200000">
              <a:off x="11459897" y="443178"/>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Gleichschenkliges Dreieck 84"/>
            <p:cNvSpPr/>
            <p:nvPr/>
          </p:nvSpPr>
          <p:spPr>
            <a:xfrm rot="12600000">
              <a:off x="11289864" y="151003"/>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Gleichschenkliges Dreieck 85"/>
            <p:cNvSpPr/>
            <p:nvPr/>
          </p:nvSpPr>
          <p:spPr>
            <a:xfrm rot="5400000">
              <a:off x="10781388" y="443178"/>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Gleichschenkliges Dreieck 86"/>
            <p:cNvSpPr/>
            <p:nvPr/>
          </p:nvSpPr>
          <p:spPr>
            <a:xfrm rot="9000000">
              <a:off x="10951420" y="150999"/>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Gleichschenkliges Dreieck 87"/>
            <p:cNvSpPr/>
            <p:nvPr/>
          </p:nvSpPr>
          <p:spPr>
            <a:xfrm rot="1800000">
              <a:off x="9598968" y="737863"/>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Gleichschenkliges Dreieck 88"/>
            <p:cNvSpPr/>
            <p:nvPr/>
          </p:nvSpPr>
          <p:spPr>
            <a:xfrm rot="19800000">
              <a:off x="9937412" y="737863"/>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Gleichschenkliges Dreieck 89"/>
            <p:cNvSpPr/>
            <p:nvPr/>
          </p:nvSpPr>
          <p:spPr>
            <a:xfrm rot="16200000">
              <a:off x="10107445" y="443178"/>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Gleichschenkliges Dreieck 90"/>
            <p:cNvSpPr/>
            <p:nvPr/>
          </p:nvSpPr>
          <p:spPr>
            <a:xfrm rot="12600000">
              <a:off x="9937412" y="151003"/>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Gleichschenkliges Dreieck 91"/>
            <p:cNvSpPr/>
            <p:nvPr/>
          </p:nvSpPr>
          <p:spPr>
            <a:xfrm rot="5400000">
              <a:off x="9428936" y="443178"/>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Gleichschenkliges Dreieck 92"/>
            <p:cNvSpPr/>
            <p:nvPr/>
          </p:nvSpPr>
          <p:spPr>
            <a:xfrm rot="1800000">
              <a:off x="10274459" y="1906120"/>
              <a:ext cx="781774" cy="673943"/>
            </a:xfrm>
            <a:prstGeom prst="triangl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Gleichschenkliges Dreieck 93"/>
            <p:cNvSpPr/>
            <p:nvPr/>
          </p:nvSpPr>
          <p:spPr>
            <a:xfrm rot="19800000">
              <a:off x="10612903" y="1908778"/>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Gleichschenkliges Dreieck 94"/>
            <p:cNvSpPr/>
            <p:nvPr/>
          </p:nvSpPr>
          <p:spPr>
            <a:xfrm rot="16200000">
              <a:off x="10782936" y="1614093"/>
              <a:ext cx="781774" cy="673943"/>
            </a:xfrm>
            <a:prstGeom prst="triangle">
              <a:avLst/>
            </a:prstGeom>
            <a:solidFill>
              <a:schemeClr val="tx1">
                <a:lumMod val="85000"/>
                <a:lumOff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Gleichschenkliges Dreieck 95"/>
            <p:cNvSpPr/>
            <p:nvPr/>
          </p:nvSpPr>
          <p:spPr>
            <a:xfrm rot="12600000">
              <a:off x="10612903" y="1321918"/>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Gleichschenkliges Dreieck 96"/>
            <p:cNvSpPr/>
            <p:nvPr/>
          </p:nvSpPr>
          <p:spPr>
            <a:xfrm rot="5400000">
              <a:off x="10104427" y="1614093"/>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Gleichschenkliges Dreieck 97"/>
            <p:cNvSpPr/>
            <p:nvPr/>
          </p:nvSpPr>
          <p:spPr>
            <a:xfrm rot="9000000">
              <a:off x="10274459" y="1321914"/>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Gleichschenkliges Dreieck 98"/>
            <p:cNvSpPr/>
            <p:nvPr/>
          </p:nvSpPr>
          <p:spPr>
            <a:xfrm rot="1800000">
              <a:off x="8922007" y="1908778"/>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Gleichschenkliges Dreieck 99"/>
            <p:cNvSpPr/>
            <p:nvPr/>
          </p:nvSpPr>
          <p:spPr>
            <a:xfrm rot="19800000">
              <a:off x="9260451" y="1908778"/>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Gleichschenkliges Dreieck 100"/>
            <p:cNvSpPr/>
            <p:nvPr/>
          </p:nvSpPr>
          <p:spPr>
            <a:xfrm rot="16200000">
              <a:off x="9430484" y="1614093"/>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Gleichschenkliges Dreieck 101"/>
            <p:cNvSpPr/>
            <p:nvPr/>
          </p:nvSpPr>
          <p:spPr>
            <a:xfrm rot="5400000">
              <a:off x="8751975" y="1614093"/>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Gleichschenkliges Dreieck 102"/>
            <p:cNvSpPr/>
            <p:nvPr/>
          </p:nvSpPr>
          <p:spPr>
            <a:xfrm rot="9000000">
              <a:off x="8922007" y="1321914"/>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Gleichschenkliges Dreieck 103"/>
            <p:cNvSpPr/>
            <p:nvPr/>
          </p:nvSpPr>
          <p:spPr>
            <a:xfrm rot="1800000">
              <a:off x="10277079" y="-432057"/>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Gleichschenkliges Dreieck 104"/>
            <p:cNvSpPr/>
            <p:nvPr/>
          </p:nvSpPr>
          <p:spPr>
            <a:xfrm rot="19800000">
              <a:off x="10615523" y="-432057"/>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Gleichschenkliges Dreieck 105"/>
            <p:cNvSpPr/>
            <p:nvPr/>
          </p:nvSpPr>
          <p:spPr>
            <a:xfrm rot="1800000">
              <a:off x="8924627" y="-432057"/>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Gleichschenkliges Dreieck 106"/>
            <p:cNvSpPr/>
            <p:nvPr/>
          </p:nvSpPr>
          <p:spPr>
            <a:xfrm rot="19800000">
              <a:off x="9263071" y="-432057"/>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Gleichschenkliges Dreieck 107"/>
            <p:cNvSpPr/>
            <p:nvPr/>
          </p:nvSpPr>
          <p:spPr>
            <a:xfrm rot="1800000">
              <a:off x="11627984" y="-432057"/>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Gleichschenkliges Dreieck 108"/>
            <p:cNvSpPr/>
            <p:nvPr userDrawn="1"/>
          </p:nvSpPr>
          <p:spPr>
            <a:xfrm rot="1800000">
              <a:off x="11628431" y="1908778"/>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Gleichschenkliges Dreieck 109"/>
            <p:cNvSpPr/>
            <p:nvPr userDrawn="1"/>
          </p:nvSpPr>
          <p:spPr>
            <a:xfrm rot="5400000">
              <a:off x="11458399" y="1614093"/>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1" name="Gleichschenkliges Dreieck 110"/>
            <p:cNvSpPr/>
            <p:nvPr userDrawn="1"/>
          </p:nvSpPr>
          <p:spPr>
            <a:xfrm rot="9000000">
              <a:off x="11628431" y="1321914"/>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2" name="Gleichschenkliges Dreieck 111"/>
            <p:cNvSpPr/>
            <p:nvPr userDrawn="1"/>
          </p:nvSpPr>
          <p:spPr>
            <a:xfrm rot="1800000">
              <a:off x="10951420" y="2296457"/>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3" name="Gleichschenkliges Dreieck 112"/>
            <p:cNvSpPr/>
            <p:nvPr userDrawn="1"/>
          </p:nvSpPr>
          <p:spPr>
            <a:xfrm rot="19800000">
              <a:off x="11289864" y="2296457"/>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4" name="Gleichschenkliges Dreieck 113"/>
            <p:cNvSpPr/>
            <p:nvPr userDrawn="1"/>
          </p:nvSpPr>
          <p:spPr>
            <a:xfrm rot="19800000">
              <a:off x="10612903" y="3467372"/>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5" name="Gleichschenkliges Dreieck 114"/>
            <p:cNvSpPr/>
            <p:nvPr userDrawn="1"/>
          </p:nvSpPr>
          <p:spPr>
            <a:xfrm rot="12600000">
              <a:off x="10612903" y="2880512"/>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Gleichschenkliges Dreieck 115"/>
            <p:cNvSpPr/>
            <p:nvPr userDrawn="1"/>
          </p:nvSpPr>
          <p:spPr>
            <a:xfrm rot="1800000">
              <a:off x="11628431" y="3464714"/>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7" name="Gleichschenkliges Dreieck 116"/>
            <p:cNvSpPr/>
            <p:nvPr userDrawn="1"/>
          </p:nvSpPr>
          <p:spPr>
            <a:xfrm rot="5400000">
              <a:off x="11458399" y="3172687"/>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Gleichschenkliges Dreieck 117"/>
            <p:cNvSpPr/>
            <p:nvPr userDrawn="1"/>
          </p:nvSpPr>
          <p:spPr>
            <a:xfrm rot="9000000">
              <a:off x="11628431" y="2880508"/>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9" name="Gleichschenkliges Dreieck 118"/>
            <p:cNvSpPr/>
            <p:nvPr userDrawn="1"/>
          </p:nvSpPr>
          <p:spPr>
            <a:xfrm rot="5400000">
              <a:off x="11458399" y="3951984"/>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42" name="Titel 1"/>
          <p:cNvSpPr>
            <a:spLocks noGrp="1"/>
          </p:cNvSpPr>
          <p:nvPr>
            <p:ph type="title" hasCustomPrompt="1"/>
          </p:nvPr>
        </p:nvSpPr>
        <p:spPr>
          <a:xfrm>
            <a:off x="1073950" y="1006124"/>
            <a:ext cx="7921031" cy="1709842"/>
          </a:xfrm>
        </p:spPr>
        <p:txBody>
          <a:bodyPr tIns="0" anchor="b" anchorCtr="0">
            <a:noAutofit/>
          </a:bodyPr>
          <a:lstStyle>
            <a:lvl1pPr algn="l">
              <a:lnSpc>
                <a:spcPct val="80000"/>
              </a:lnSpc>
              <a:defRPr sz="6000" b="0" cap="none" baseline="0">
                <a:solidFill>
                  <a:schemeClr val="tx1"/>
                </a:solidFill>
                <a:latin typeface="Bebas Neue" panose="020B0506020202020201" pitchFamily="34" charset="0"/>
              </a:defRPr>
            </a:lvl1pPr>
          </a:lstStyle>
          <a:p>
            <a:r>
              <a:rPr lang="de-DE" dirty="0" smtClean="0"/>
              <a:t>Free PowerPoint</a:t>
            </a:r>
            <a:br>
              <a:rPr lang="de-DE" dirty="0" smtClean="0"/>
            </a:br>
            <a:r>
              <a:rPr lang="de-DE" dirty="0" smtClean="0"/>
              <a:t>Template</a:t>
            </a:r>
            <a:endParaRPr lang="en-US" dirty="0"/>
          </a:p>
        </p:txBody>
      </p:sp>
      <p:sp>
        <p:nvSpPr>
          <p:cNvPr id="43" name="Textplatzhalter 2"/>
          <p:cNvSpPr>
            <a:spLocks noGrp="1"/>
          </p:cNvSpPr>
          <p:nvPr>
            <p:ph type="body" idx="1" hasCustomPrompt="1"/>
          </p:nvPr>
        </p:nvSpPr>
        <p:spPr>
          <a:xfrm>
            <a:off x="1073952" y="2715966"/>
            <a:ext cx="7921031" cy="666000"/>
          </a:xfrm>
        </p:spPr>
        <p:txBody>
          <a:bodyPr anchor="t" anchorCtr="0"/>
          <a:lstStyle>
            <a:lvl1pPr marL="0" marR="0" indent="0" algn="l" defTabSz="914400" rtl="0" eaLnBrk="1" fontAlgn="auto" latinLnBrk="0" hangingPunct="1">
              <a:lnSpc>
                <a:spcPct val="80000"/>
              </a:lnSpc>
              <a:spcBef>
                <a:spcPts val="0"/>
              </a:spcBef>
              <a:spcAft>
                <a:spcPts val="1000"/>
              </a:spcAft>
              <a:buClrTx/>
              <a:buSzTx/>
              <a:buFont typeface="Wingdings" panose="05000000000000000000" pitchFamily="2" charset="2"/>
              <a:buNone/>
              <a:tabLst/>
              <a:defRPr sz="3200">
                <a:solidFill>
                  <a:schemeClr val="tx1">
                    <a:lumMod val="50000"/>
                    <a:lumOff val="50000"/>
                  </a:schemeClr>
                </a:solidFill>
                <a:latin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80000"/>
              </a:lnSpc>
              <a:spcBef>
                <a:spcPts val="0"/>
              </a:spcBef>
              <a:spcAft>
                <a:spcPts val="1000"/>
              </a:spcAft>
              <a:buClrTx/>
              <a:buSzTx/>
              <a:buFont typeface="Wingdings" panose="05000000000000000000" pitchFamily="2" charset="2"/>
              <a:buNone/>
              <a:tabLst/>
              <a:defRPr/>
            </a:pPr>
            <a:r>
              <a:rPr lang="de-DE" dirty="0" smtClean="0"/>
              <a:t>PRESENTATIONLOAD</a:t>
            </a:r>
          </a:p>
        </p:txBody>
      </p:sp>
      <p:grpSp>
        <p:nvGrpSpPr>
          <p:cNvPr id="68" name="Gruppieren 67"/>
          <p:cNvGrpSpPr/>
          <p:nvPr userDrawn="1"/>
        </p:nvGrpSpPr>
        <p:grpSpPr>
          <a:xfrm>
            <a:off x="-223219" y="5448411"/>
            <a:ext cx="3485585" cy="1843863"/>
            <a:chOff x="-223190" y="5448410"/>
            <a:chExt cx="3485131" cy="1843863"/>
          </a:xfrm>
        </p:grpSpPr>
        <p:sp>
          <p:nvSpPr>
            <p:cNvPr id="69" name="Gleichschenkliges Dreieck 68"/>
            <p:cNvSpPr/>
            <p:nvPr userDrawn="1"/>
          </p:nvSpPr>
          <p:spPr>
            <a:xfrm rot="12600000">
              <a:off x="453374" y="5448410"/>
              <a:ext cx="781774" cy="673943"/>
            </a:xfrm>
            <a:prstGeom prst="triangl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0" name="Gleichschenkliges Dreieck 69"/>
            <p:cNvSpPr/>
            <p:nvPr userDrawn="1"/>
          </p:nvSpPr>
          <p:spPr>
            <a:xfrm rot="5400000">
              <a:off x="-55103" y="5743095"/>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1" name="Gleichschenkliges Dreieck 70"/>
            <p:cNvSpPr/>
            <p:nvPr userDrawn="1"/>
          </p:nvSpPr>
          <p:spPr>
            <a:xfrm rot="1800000">
              <a:off x="114930" y="6035270"/>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2" name="Gleichschenkliges Dreieck 71"/>
            <p:cNvSpPr/>
            <p:nvPr userDrawn="1"/>
          </p:nvSpPr>
          <p:spPr>
            <a:xfrm rot="16200000">
              <a:off x="623406" y="5743095"/>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3" name="Gleichschenkliges Dreieck 72"/>
            <p:cNvSpPr/>
            <p:nvPr userDrawn="1"/>
          </p:nvSpPr>
          <p:spPr>
            <a:xfrm rot="19800000">
              <a:off x="453374" y="6035274"/>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4" name="Gleichschenkliges Dreieck 73"/>
            <p:cNvSpPr/>
            <p:nvPr userDrawn="1"/>
          </p:nvSpPr>
          <p:spPr>
            <a:xfrm rot="1800000">
              <a:off x="1467382" y="6035270"/>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5" name="Gleichschenkliges Dreieck 74"/>
            <p:cNvSpPr/>
            <p:nvPr userDrawn="1"/>
          </p:nvSpPr>
          <p:spPr>
            <a:xfrm rot="16200000">
              <a:off x="1975858" y="5743095"/>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6" name="Gleichschenkliges Dreieck 75"/>
            <p:cNvSpPr/>
            <p:nvPr userDrawn="1"/>
          </p:nvSpPr>
          <p:spPr>
            <a:xfrm rot="12600000">
              <a:off x="1127715" y="6618330"/>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7" name="Gleichschenkliges Dreieck 76"/>
            <p:cNvSpPr/>
            <p:nvPr userDrawn="1"/>
          </p:nvSpPr>
          <p:spPr>
            <a:xfrm rot="9000000">
              <a:off x="789271" y="6618330"/>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8" name="Gleichschenkliges Dreieck 77"/>
            <p:cNvSpPr/>
            <p:nvPr userDrawn="1"/>
          </p:nvSpPr>
          <p:spPr>
            <a:xfrm rot="12600000">
              <a:off x="2480167" y="6618330"/>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79" name="Gleichschenkliges Dreieck 78"/>
            <p:cNvSpPr/>
            <p:nvPr userDrawn="1"/>
          </p:nvSpPr>
          <p:spPr>
            <a:xfrm rot="9000000">
              <a:off x="2141723" y="6618330"/>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80" name="Gleichschenkliges Dreieck 79"/>
            <p:cNvSpPr/>
            <p:nvPr userDrawn="1"/>
          </p:nvSpPr>
          <p:spPr>
            <a:xfrm rot="12600000">
              <a:off x="-223190" y="6618330"/>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grpSp>
    </p:spTree>
    <p:extLst>
      <p:ext uri="{BB962C8B-B14F-4D97-AF65-F5344CB8AC3E}">
        <p14:creationId xmlns:p14="http://schemas.microsoft.com/office/powerpoint/2010/main" val="262114117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p:spPr>
        <p:txBody>
          <a:bodyPr lIns="10800"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516318" y="1483952"/>
            <a:ext cx="11135861" cy="4320000"/>
          </a:xfrm>
          <a:noFill/>
        </p:spPr>
        <p:txBody>
          <a:bodyPr/>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73641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a:lstStyle>
            <a:lvl1pPr>
              <a:defRPr>
                <a:solidFill>
                  <a:schemeClr val="tx1"/>
                </a:solidFill>
              </a:defRPr>
            </a:lvl1p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p:spPr>
        <p:txBody>
          <a:bodyPr lIns="10800"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516319" y="1483952"/>
            <a:ext cx="8461101" cy="4320000"/>
          </a:xfrm>
          <a:noFill/>
        </p:spPr>
        <p:txBody>
          <a:bodyPr/>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67048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p:spPr>
        <p:txBody>
          <a:bodyPr lIns="10800"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319" y="1483952"/>
            <a:ext cx="5325457" cy="4320000"/>
          </a:xfrm>
          <a:noFill/>
        </p:spPr>
        <p:txBody>
          <a:bodyPr/>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Inhaltsplatzhalter 2"/>
          <p:cNvSpPr>
            <a:spLocks noGrp="1"/>
          </p:cNvSpPr>
          <p:nvPr>
            <p:ph idx="16"/>
          </p:nvPr>
        </p:nvSpPr>
        <p:spPr>
          <a:xfrm>
            <a:off x="6311622" y="1476439"/>
            <a:ext cx="5325457" cy="4320000"/>
          </a:xfrm>
          <a:noFill/>
        </p:spPr>
        <p:txBody>
          <a:bodyPr/>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32859820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p:spPr>
        <p:txBody>
          <a:bodyPr lIns="10800"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319" y="1483952"/>
            <a:ext cx="5325457" cy="4320000"/>
          </a:xfrm>
          <a:noFill/>
        </p:spPr>
        <p:txBody>
          <a:bodyPr/>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75A4F164-3A46-4CEE-A25C-CA523D5E42F3}" type="slidenum">
              <a:rPr lang="en-US" smtClean="0"/>
              <a:pPr/>
              <a:t>‹#›</a:t>
            </a:fld>
            <a:endParaRPr lang="en-US" dirty="0"/>
          </a:p>
        </p:txBody>
      </p:sp>
      <p:sp>
        <p:nvSpPr>
          <p:cNvPr id="8" name="Bildplatzhalter 2"/>
          <p:cNvSpPr>
            <a:spLocks noGrp="1"/>
          </p:cNvSpPr>
          <p:nvPr>
            <p:ph type="pic" sz="quarter" idx="16"/>
          </p:nvPr>
        </p:nvSpPr>
        <p:spPr>
          <a:xfrm>
            <a:off x="6311623" y="1483952"/>
            <a:ext cx="5880377" cy="4320000"/>
          </a:xfrm>
          <a:solidFill>
            <a:schemeClr val="bg1">
              <a:lumMod val="85000"/>
            </a:schemeClr>
          </a:solidFill>
        </p:spPr>
        <p:txBody>
          <a:bodyPr/>
          <a:lstStyle>
            <a:lvl1pPr>
              <a:defRPr>
                <a:solidFill>
                  <a:schemeClr val="bg1">
                    <a:lumMod val="85000"/>
                  </a:schemeClr>
                </a:solidFill>
              </a:defRPr>
            </a:lvl1pPr>
          </a:lstStyle>
          <a:p>
            <a:r>
              <a:rPr lang="en-US" smtClean="0"/>
              <a:t>Click icon to add picture</a:t>
            </a:r>
            <a:endParaRPr lang="en-US"/>
          </a:p>
        </p:txBody>
      </p:sp>
    </p:spTree>
    <p:extLst>
      <p:ext uri="{BB962C8B-B14F-4D97-AF65-F5344CB8AC3E}">
        <p14:creationId xmlns:p14="http://schemas.microsoft.com/office/powerpoint/2010/main" val="826488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6319" y="410830"/>
            <a:ext cx="11135861" cy="1073122"/>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bg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1"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12"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29481275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9"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32649134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PERATOR">
    <p:spTree>
      <p:nvGrpSpPr>
        <p:cNvPr id="1" name=""/>
        <p:cNvGrpSpPr/>
        <p:nvPr/>
      </p:nvGrpSpPr>
      <p:grpSpPr>
        <a:xfrm>
          <a:off x="0" y="0"/>
          <a:ext cx="0" cy="0"/>
          <a:chOff x="0" y="0"/>
          <a:chExt cx="0" cy="0"/>
        </a:xfrm>
      </p:grpSpPr>
      <p:grpSp>
        <p:nvGrpSpPr>
          <p:cNvPr id="72" name="Gruppieren 71"/>
          <p:cNvGrpSpPr/>
          <p:nvPr/>
        </p:nvGrpSpPr>
        <p:grpSpPr>
          <a:xfrm>
            <a:off x="8807037" y="-432057"/>
            <a:ext cx="3604784" cy="5111900"/>
            <a:chOff x="8805890" y="-432057"/>
            <a:chExt cx="3604315" cy="5111900"/>
          </a:xfrm>
        </p:grpSpPr>
        <p:sp>
          <p:nvSpPr>
            <p:cNvPr id="73" name="Gleichschenkliges Dreieck 72"/>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Gleichschenkliges Dreieck 73"/>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5" name="Gleichschenkliges Dreieck 74"/>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6" name="Gleichschenkliges Dreieck 75"/>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7" name="Gleichschenkliges Dreieck 76"/>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8" name="Gleichschenkliges Dreieck 77"/>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Gleichschenkliges Dreieck 79"/>
            <p:cNvSpPr/>
            <p:nvPr/>
          </p:nvSpPr>
          <p:spPr>
            <a:xfrm rot="1800000">
              <a:off x="9598968" y="73786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Gleichschenkliges Dreieck 80"/>
            <p:cNvSpPr/>
            <p:nvPr/>
          </p:nvSpPr>
          <p:spPr>
            <a:xfrm rot="19800000">
              <a:off x="9937412" y="73786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Gleichschenkliges Dreieck 81"/>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Gleichschenkliges Dreieck 83"/>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Gleichschenkliges Dreieck 84"/>
            <p:cNvSpPr/>
            <p:nvPr/>
          </p:nvSpPr>
          <p:spPr>
            <a:xfrm rot="5400000">
              <a:off x="9428936" y="443178"/>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Gleichschenkliges Dreieck 85"/>
            <p:cNvSpPr/>
            <p:nvPr/>
          </p:nvSpPr>
          <p:spPr>
            <a:xfrm rot="1800000">
              <a:off x="10274459" y="1906120"/>
              <a:ext cx="781774" cy="673943"/>
            </a:xfrm>
            <a:prstGeom prst="triangl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Gleichschenkliges Dreieck 92"/>
            <p:cNvSpPr/>
            <p:nvPr/>
          </p:nvSpPr>
          <p:spPr>
            <a:xfrm rot="19800000">
              <a:off x="10612903" y="1908778"/>
              <a:ext cx="781774" cy="673943"/>
            </a:xfrm>
            <a:prstGeom prst="triangle">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Gleichschenkliges Dreieck 93"/>
            <p:cNvSpPr/>
            <p:nvPr/>
          </p:nvSpPr>
          <p:spPr>
            <a:xfrm rot="16200000">
              <a:off x="10782936" y="1614093"/>
              <a:ext cx="781774" cy="673943"/>
            </a:xfrm>
            <a:prstGeom prst="triangle">
              <a:avLst/>
            </a:prstGeom>
            <a:solidFill>
              <a:schemeClr val="tx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Gleichschenkliges Dreieck 94"/>
            <p:cNvSpPr/>
            <p:nvPr/>
          </p:nvSpPr>
          <p:spPr>
            <a:xfrm rot="12600000">
              <a:off x="10612903" y="1321918"/>
              <a:ext cx="781774" cy="673943"/>
            </a:xfrm>
            <a:prstGeom prst="triangle">
              <a:avLst/>
            </a:prstGeom>
            <a:solidFill>
              <a:schemeClr val="tx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Gleichschenkliges Dreieck 95"/>
            <p:cNvSpPr/>
            <p:nvPr/>
          </p:nvSpPr>
          <p:spPr>
            <a:xfrm rot="5400000">
              <a:off x="10104427" y="1614093"/>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Gleichschenkliges Dreieck 96"/>
            <p:cNvSpPr/>
            <p:nvPr/>
          </p:nvSpPr>
          <p:spPr>
            <a:xfrm rot="9000000">
              <a:off x="10274459" y="13219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Gleichschenkliges Dreieck 97"/>
            <p:cNvSpPr/>
            <p:nvPr/>
          </p:nvSpPr>
          <p:spPr>
            <a:xfrm rot="1800000">
              <a:off x="8922007" y="1908778"/>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Gleichschenkliges Dreieck 98"/>
            <p:cNvSpPr/>
            <p:nvPr/>
          </p:nvSpPr>
          <p:spPr>
            <a:xfrm rot="19800000">
              <a:off x="9260451" y="1908778"/>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Gleichschenkliges Dreieck 99"/>
            <p:cNvSpPr/>
            <p:nvPr/>
          </p:nvSpPr>
          <p:spPr>
            <a:xfrm rot="16200000">
              <a:off x="9430484" y="1614093"/>
              <a:ext cx="781774" cy="673943"/>
            </a:xfrm>
            <a:prstGeom prst="triangle">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Gleichschenkliges Dreieck 100"/>
            <p:cNvSpPr/>
            <p:nvPr/>
          </p:nvSpPr>
          <p:spPr>
            <a:xfrm rot="5400000">
              <a:off x="8751975" y="161409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Gleichschenkliges Dreieck 101"/>
            <p:cNvSpPr/>
            <p:nvPr/>
          </p:nvSpPr>
          <p:spPr>
            <a:xfrm rot="9000000">
              <a:off x="8922007" y="1321914"/>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Gleichschenkliges Dreieck 102"/>
            <p:cNvSpPr/>
            <p:nvPr/>
          </p:nvSpPr>
          <p:spPr>
            <a:xfrm rot="1800000">
              <a:off x="10277079" y="-432057"/>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Gleichschenkliges Dreieck 103"/>
            <p:cNvSpPr/>
            <p:nvPr/>
          </p:nvSpPr>
          <p:spPr>
            <a:xfrm rot="19800000">
              <a:off x="10615523" y="-432057"/>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Gleichschenkliges Dreieck 104"/>
            <p:cNvSpPr/>
            <p:nvPr/>
          </p:nvSpPr>
          <p:spPr>
            <a:xfrm rot="1800000">
              <a:off x="8924627" y="-432057"/>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Gleichschenkliges Dreieck 105"/>
            <p:cNvSpPr/>
            <p:nvPr/>
          </p:nvSpPr>
          <p:spPr>
            <a:xfrm rot="19800000">
              <a:off x="9263071" y="-432057"/>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Gleichschenkliges Dreieck 106"/>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Gleichschenkliges Dreieck 107"/>
            <p:cNvSpPr/>
            <p:nvPr userDrawn="1"/>
          </p:nvSpPr>
          <p:spPr>
            <a:xfrm rot="1800000">
              <a:off x="11628431" y="1908778"/>
              <a:ext cx="781774" cy="673943"/>
            </a:xfrm>
            <a:prstGeom prst="triangle">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Gleichschenkliges Dreieck 108"/>
            <p:cNvSpPr/>
            <p:nvPr userDrawn="1"/>
          </p:nvSpPr>
          <p:spPr>
            <a:xfrm rot="5400000">
              <a:off x="11458399" y="1614093"/>
              <a:ext cx="781774" cy="673943"/>
            </a:xfrm>
            <a:prstGeom prs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Gleichschenkliges Dreieck 109"/>
            <p:cNvSpPr/>
            <p:nvPr userDrawn="1"/>
          </p:nvSpPr>
          <p:spPr>
            <a:xfrm rot="9000000">
              <a:off x="11628431" y="1321914"/>
              <a:ext cx="781774" cy="673943"/>
            </a:xfrm>
            <a:prstGeom prst="triangle">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1" name="Gleichschenkliges Dreieck 110"/>
            <p:cNvSpPr/>
            <p:nvPr userDrawn="1"/>
          </p:nvSpPr>
          <p:spPr>
            <a:xfrm rot="1800000">
              <a:off x="10951420" y="2296457"/>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2" name="Gleichschenkliges Dreieck 111"/>
            <p:cNvSpPr/>
            <p:nvPr userDrawn="1"/>
          </p:nvSpPr>
          <p:spPr>
            <a:xfrm rot="19800000">
              <a:off x="11289864" y="2296457"/>
              <a:ext cx="781774" cy="673943"/>
            </a:xfrm>
            <a:prstGeom prst="triangl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3" name="Gleichschenkliges Dreieck 112"/>
            <p:cNvSpPr/>
            <p:nvPr userDrawn="1"/>
          </p:nvSpPr>
          <p:spPr>
            <a:xfrm rot="19800000">
              <a:off x="10612903" y="3467372"/>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4" name="Gleichschenkliges Dreieck 113"/>
            <p:cNvSpPr/>
            <p:nvPr userDrawn="1"/>
          </p:nvSpPr>
          <p:spPr>
            <a:xfrm rot="12600000">
              <a:off x="10612903" y="2880512"/>
              <a:ext cx="781774" cy="673943"/>
            </a:xfrm>
            <a:prstGeom prst="triangle">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5" name="Gleichschenkliges Dreieck 114"/>
            <p:cNvSpPr/>
            <p:nvPr userDrawn="1"/>
          </p:nvSpPr>
          <p:spPr>
            <a:xfrm rot="1800000">
              <a:off x="11628431" y="3464714"/>
              <a:ext cx="781774" cy="673943"/>
            </a:xfrm>
            <a:prstGeom prst="triangl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Gleichschenkliges Dreieck 115"/>
            <p:cNvSpPr/>
            <p:nvPr userDrawn="1"/>
          </p:nvSpPr>
          <p:spPr>
            <a:xfrm rot="5400000">
              <a:off x="11458399" y="3172687"/>
              <a:ext cx="781774" cy="673943"/>
            </a:xfrm>
            <a:prstGeom prst="triangle">
              <a:avLst/>
            </a:prstGeom>
            <a:solidFill>
              <a:schemeClr val="accent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7" name="Gleichschenkliges Dreieck 116"/>
            <p:cNvSpPr/>
            <p:nvPr userDrawn="1"/>
          </p:nvSpPr>
          <p:spPr>
            <a:xfrm rot="9000000">
              <a:off x="11628431" y="2880508"/>
              <a:ext cx="781774" cy="673943"/>
            </a:xfrm>
            <a:prstGeom prst="triangle">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Gleichschenkliges Dreieck 117"/>
            <p:cNvSpPr/>
            <p:nvPr userDrawn="1"/>
          </p:nvSpPr>
          <p:spPr>
            <a:xfrm rot="5400000">
              <a:off x="11458399" y="3951984"/>
              <a:ext cx="781774" cy="673943"/>
            </a:xfrm>
            <a:prstGeom prst="triangle">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59" name="Gruppieren 58"/>
          <p:cNvGrpSpPr/>
          <p:nvPr/>
        </p:nvGrpSpPr>
        <p:grpSpPr>
          <a:xfrm>
            <a:off x="-223219" y="5448411"/>
            <a:ext cx="3485585" cy="1843863"/>
            <a:chOff x="-223190" y="5448410"/>
            <a:chExt cx="3485131" cy="1843863"/>
          </a:xfrm>
        </p:grpSpPr>
        <p:sp>
          <p:nvSpPr>
            <p:cNvPr id="60" name="Gleichschenkliges Dreieck 59"/>
            <p:cNvSpPr/>
            <p:nvPr userDrawn="1"/>
          </p:nvSpPr>
          <p:spPr>
            <a:xfrm rot="12600000">
              <a:off x="453374" y="544841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Gleichschenkliges Dreieck 60"/>
            <p:cNvSpPr/>
            <p:nvPr userDrawn="1"/>
          </p:nvSpPr>
          <p:spPr>
            <a:xfrm rot="5400000">
              <a:off x="-55103" y="5743095"/>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2" name="Gleichschenkliges Dreieck 61"/>
            <p:cNvSpPr/>
            <p:nvPr userDrawn="1"/>
          </p:nvSpPr>
          <p:spPr>
            <a:xfrm rot="1800000">
              <a:off x="114930"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Gleichschenkliges Dreieck 62"/>
            <p:cNvSpPr/>
            <p:nvPr userDrawn="1"/>
          </p:nvSpPr>
          <p:spPr>
            <a:xfrm rot="16200000">
              <a:off x="623406" y="5743095"/>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4" name="Gleichschenkliges Dreieck 63"/>
            <p:cNvSpPr/>
            <p:nvPr userDrawn="1"/>
          </p:nvSpPr>
          <p:spPr>
            <a:xfrm rot="19800000">
              <a:off x="453374" y="6035274"/>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5" name="Gleichschenkliges Dreieck 64"/>
            <p:cNvSpPr/>
            <p:nvPr userDrawn="1"/>
          </p:nvSpPr>
          <p:spPr>
            <a:xfrm rot="1800000">
              <a:off x="1467382"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6" name="Gleichschenkliges Dreieck 65"/>
            <p:cNvSpPr/>
            <p:nvPr userDrawn="1"/>
          </p:nvSpPr>
          <p:spPr>
            <a:xfrm rot="16200000">
              <a:off x="1975858" y="5743095"/>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7" name="Gleichschenkliges Dreieck 66"/>
            <p:cNvSpPr/>
            <p:nvPr userDrawn="1"/>
          </p:nvSpPr>
          <p:spPr>
            <a:xfrm rot="12600000">
              <a:off x="1127715" y="6618330"/>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8" name="Gleichschenkliges Dreieck 67"/>
            <p:cNvSpPr/>
            <p:nvPr userDrawn="1"/>
          </p:nvSpPr>
          <p:spPr>
            <a:xfrm rot="9000000">
              <a:off x="789271" y="6618330"/>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9" name="Gleichschenkliges Dreieck 68"/>
            <p:cNvSpPr/>
            <p:nvPr userDrawn="1"/>
          </p:nvSpPr>
          <p:spPr>
            <a:xfrm rot="12600000">
              <a:off x="2480167" y="6618330"/>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0" name="Gleichschenkliges Dreieck 69"/>
            <p:cNvSpPr/>
            <p:nvPr userDrawn="1"/>
          </p:nvSpPr>
          <p:spPr>
            <a:xfrm rot="9000000">
              <a:off x="2141723" y="6618330"/>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1" name="Gleichschenkliges Dreieck 70"/>
            <p:cNvSpPr/>
            <p:nvPr userDrawn="1"/>
          </p:nvSpPr>
          <p:spPr>
            <a:xfrm rot="12600000">
              <a:off x="-223190" y="6618330"/>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40" name="Titel 1"/>
          <p:cNvSpPr>
            <a:spLocks noGrp="1"/>
          </p:cNvSpPr>
          <p:nvPr>
            <p:ph type="title" hasCustomPrompt="1"/>
          </p:nvPr>
        </p:nvSpPr>
        <p:spPr>
          <a:xfrm>
            <a:off x="1073950" y="1006124"/>
            <a:ext cx="7921031" cy="1709842"/>
          </a:xfrm>
        </p:spPr>
        <p:txBody>
          <a:bodyPr tIns="0" anchor="b" anchorCtr="0">
            <a:noAutofit/>
          </a:bodyPr>
          <a:lstStyle>
            <a:lvl1pPr algn="l">
              <a:lnSpc>
                <a:spcPct val="80000"/>
              </a:lnSpc>
              <a:defRPr sz="6000" b="0" cap="none" baseline="0">
                <a:solidFill>
                  <a:schemeClr val="tx1"/>
                </a:solidFill>
                <a:latin typeface="Bebas Neue" panose="020B0506020202020201" pitchFamily="34" charset="0"/>
              </a:defRPr>
            </a:lvl1pPr>
          </a:lstStyle>
          <a:p>
            <a:r>
              <a:rPr lang="de-DE" dirty="0" smtClean="0"/>
              <a:t>Free PowerPoint</a:t>
            </a:r>
            <a:br>
              <a:rPr lang="de-DE" dirty="0" smtClean="0"/>
            </a:br>
            <a:r>
              <a:rPr lang="de-DE" dirty="0" smtClean="0"/>
              <a:t>Template</a:t>
            </a:r>
            <a:endParaRPr lang="en-US" dirty="0"/>
          </a:p>
        </p:txBody>
      </p:sp>
      <p:sp>
        <p:nvSpPr>
          <p:cNvPr id="41" name="Textplatzhalter 2"/>
          <p:cNvSpPr>
            <a:spLocks noGrp="1"/>
          </p:cNvSpPr>
          <p:nvPr>
            <p:ph type="body" idx="1" hasCustomPrompt="1"/>
          </p:nvPr>
        </p:nvSpPr>
        <p:spPr>
          <a:xfrm>
            <a:off x="1073952" y="2715966"/>
            <a:ext cx="7921031" cy="666000"/>
          </a:xfrm>
        </p:spPr>
        <p:txBody>
          <a:bodyPr anchor="t" anchorCtr="0"/>
          <a:lstStyle>
            <a:lvl1pPr marL="0" marR="0" indent="0" algn="l" defTabSz="914400" rtl="0" eaLnBrk="1" fontAlgn="auto" latinLnBrk="0" hangingPunct="1">
              <a:lnSpc>
                <a:spcPct val="80000"/>
              </a:lnSpc>
              <a:spcBef>
                <a:spcPts val="0"/>
              </a:spcBef>
              <a:spcAft>
                <a:spcPts val="1000"/>
              </a:spcAft>
              <a:buClrTx/>
              <a:buSzTx/>
              <a:buFont typeface="Wingdings" panose="05000000000000000000" pitchFamily="2" charset="2"/>
              <a:buNone/>
              <a:tabLst/>
              <a:defRPr sz="3200">
                <a:solidFill>
                  <a:schemeClr val="tx1">
                    <a:lumMod val="50000"/>
                    <a:lumOff val="50000"/>
                  </a:schemeClr>
                </a:solidFill>
                <a:latin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80000"/>
              </a:lnSpc>
              <a:spcBef>
                <a:spcPts val="0"/>
              </a:spcBef>
              <a:spcAft>
                <a:spcPts val="1000"/>
              </a:spcAft>
              <a:buClrTx/>
              <a:buSzTx/>
              <a:buFont typeface="Wingdings" panose="05000000000000000000" pitchFamily="2" charset="2"/>
              <a:buNone/>
              <a:tabLst/>
              <a:defRPr/>
            </a:pPr>
            <a:r>
              <a:rPr lang="de-DE" dirty="0" smtClean="0"/>
              <a:t>PRESENTATIONLOAD</a:t>
            </a:r>
          </a:p>
          <a:p>
            <a:pPr lvl="0"/>
            <a:endParaRPr lang="de-DE" dirty="0" smtClean="0"/>
          </a:p>
        </p:txBody>
      </p:sp>
    </p:spTree>
    <p:extLst>
      <p:ext uri="{BB962C8B-B14F-4D97-AF65-F5344CB8AC3E}">
        <p14:creationId xmlns:p14="http://schemas.microsoft.com/office/powerpoint/2010/main" val="660685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4" name="Gruppieren 3"/>
          <p:cNvGrpSpPr/>
          <p:nvPr userDrawn="1"/>
        </p:nvGrpSpPr>
        <p:grpSpPr>
          <a:xfrm>
            <a:off x="-223219" y="5448411"/>
            <a:ext cx="3485585" cy="1843863"/>
            <a:chOff x="-223190" y="5448410"/>
            <a:chExt cx="3485131" cy="1843863"/>
          </a:xfrm>
        </p:grpSpPr>
        <p:sp>
          <p:nvSpPr>
            <p:cNvPr id="120" name="Gleichschenkliges Dreieck 119"/>
            <p:cNvSpPr/>
            <p:nvPr userDrawn="1"/>
          </p:nvSpPr>
          <p:spPr>
            <a:xfrm rot="12600000">
              <a:off x="453374" y="544841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1" name="Gleichschenkliges Dreieck 120"/>
            <p:cNvSpPr/>
            <p:nvPr userDrawn="1"/>
          </p:nvSpPr>
          <p:spPr>
            <a:xfrm rot="5400000">
              <a:off x="-55103" y="5743095"/>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2" name="Gleichschenkliges Dreieck 121"/>
            <p:cNvSpPr/>
            <p:nvPr userDrawn="1"/>
          </p:nvSpPr>
          <p:spPr>
            <a:xfrm rot="1800000">
              <a:off x="114930"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3" name="Gleichschenkliges Dreieck 122"/>
            <p:cNvSpPr/>
            <p:nvPr userDrawn="1"/>
          </p:nvSpPr>
          <p:spPr>
            <a:xfrm rot="16200000">
              <a:off x="623406" y="5743095"/>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4" name="Gleichschenkliges Dreieck 123"/>
            <p:cNvSpPr/>
            <p:nvPr userDrawn="1"/>
          </p:nvSpPr>
          <p:spPr>
            <a:xfrm rot="19800000">
              <a:off x="453374" y="6035274"/>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5" name="Gleichschenkliges Dreieck 124"/>
            <p:cNvSpPr/>
            <p:nvPr userDrawn="1"/>
          </p:nvSpPr>
          <p:spPr>
            <a:xfrm rot="1800000">
              <a:off x="1467382"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6" name="Gleichschenkliges Dreieck 125"/>
            <p:cNvSpPr/>
            <p:nvPr userDrawn="1"/>
          </p:nvSpPr>
          <p:spPr>
            <a:xfrm rot="16200000">
              <a:off x="1975858" y="5743095"/>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7" name="Gleichschenkliges Dreieck 126"/>
            <p:cNvSpPr/>
            <p:nvPr userDrawn="1"/>
          </p:nvSpPr>
          <p:spPr>
            <a:xfrm rot="12600000">
              <a:off x="1127715" y="6618330"/>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8" name="Gleichschenkliges Dreieck 127"/>
            <p:cNvSpPr/>
            <p:nvPr userDrawn="1"/>
          </p:nvSpPr>
          <p:spPr>
            <a:xfrm rot="9000000">
              <a:off x="789271" y="661833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Gleichschenkliges Dreieck 128"/>
            <p:cNvSpPr/>
            <p:nvPr userDrawn="1"/>
          </p:nvSpPr>
          <p:spPr>
            <a:xfrm rot="12600000">
              <a:off x="2480167" y="661833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0" name="Gleichschenkliges Dreieck 129"/>
            <p:cNvSpPr/>
            <p:nvPr userDrawn="1"/>
          </p:nvSpPr>
          <p:spPr>
            <a:xfrm rot="9000000">
              <a:off x="2141723" y="6618330"/>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1" name="Gleichschenkliges Dreieck 130"/>
            <p:cNvSpPr/>
            <p:nvPr userDrawn="1"/>
          </p:nvSpPr>
          <p:spPr>
            <a:xfrm rot="12600000">
              <a:off x="-223190" y="6618330"/>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5" name="Gruppieren 4"/>
          <p:cNvGrpSpPr/>
          <p:nvPr userDrawn="1"/>
        </p:nvGrpSpPr>
        <p:grpSpPr>
          <a:xfrm>
            <a:off x="8807037" y="-432057"/>
            <a:ext cx="3604784" cy="5111900"/>
            <a:chOff x="8805890" y="-432057"/>
            <a:chExt cx="3604315" cy="5111900"/>
          </a:xfrm>
        </p:grpSpPr>
        <p:sp>
          <p:nvSpPr>
            <p:cNvPr id="80" name="Gleichschenkliges Dreieck 79"/>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Gleichschenkliges Dreieck 80"/>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Gleichschenkliges Dreieck 81"/>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Gleichschenkliges Dreieck 82"/>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Gleichschenkliges Dreieck 83"/>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Gleichschenkliges Dreieck 84"/>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Gleichschenkliges Dreieck 85"/>
            <p:cNvSpPr/>
            <p:nvPr/>
          </p:nvSpPr>
          <p:spPr>
            <a:xfrm rot="1800000">
              <a:off x="9598968" y="73786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Gleichschenkliges Dreieck 86"/>
            <p:cNvSpPr/>
            <p:nvPr/>
          </p:nvSpPr>
          <p:spPr>
            <a:xfrm rot="19800000">
              <a:off x="9937412" y="73786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Gleichschenkliges Dreieck 87"/>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Gleichschenkliges Dreieck 88"/>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Gleichschenkliges Dreieck 89"/>
            <p:cNvSpPr/>
            <p:nvPr/>
          </p:nvSpPr>
          <p:spPr>
            <a:xfrm rot="5400000">
              <a:off x="9428936"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Gleichschenkliges Dreieck 90"/>
            <p:cNvSpPr/>
            <p:nvPr/>
          </p:nvSpPr>
          <p:spPr>
            <a:xfrm rot="1800000">
              <a:off x="10274459" y="190612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Gleichschenkliges Dreieck 91"/>
            <p:cNvSpPr/>
            <p:nvPr/>
          </p:nvSpPr>
          <p:spPr>
            <a:xfrm rot="19800000">
              <a:off x="10612903" y="19087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Gleichschenkliges Dreieck 92"/>
            <p:cNvSpPr/>
            <p:nvPr/>
          </p:nvSpPr>
          <p:spPr>
            <a:xfrm rot="16200000">
              <a:off x="10782936" y="161409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Gleichschenkliges Dreieck 93"/>
            <p:cNvSpPr/>
            <p:nvPr/>
          </p:nvSpPr>
          <p:spPr>
            <a:xfrm rot="12600000">
              <a:off x="10612903" y="132191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Gleichschenkliges Dreieck 94"/>
            <p:cNvSpPr/>
            <p:nvPr/>
          </p:nvSpPr>
          <p:spPr>
            <a:xfrm rot="5400000">
              <a:off x="10104427" y="161409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Gleichschenkliges Dreieck 95"/>
            <p:cNvSpPr/>
            <p:nvPr/>
          </p:nvSpPr>
          <p:spPr>
            <a:xfrm rot="9000000">
              <a:off x="10274459" y="13219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Gleichschenkliges Dreieck 96"/>
            <p:cNvSpPr/>
            <p:nvPr/>
          </p:nvSpPr>
          <p:spPr>
            <a:xfrm rot="1800000">
              <a:off x="8922007" y="19087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Gleichschenkliges Dreieck 97"/>
            <p:cNvSpPr/>
            <p:nvPr/>
          </p:nvSpPr>
          <p:spPr>
            <a:xfrm rot="19800000">
              <a:off x="9260451" y="1908778"/>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Gleichschenkliges Dreieck 98"/>
            <p:cNvSpPr/>
            <p:nvPr/>
          </p:nvSpPr>
          <p:spPr>
            <a:xfrm rot="16200000">
              <a:off x="9430484" y="161409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Gleichschenkliges Dreieck 99"/>
            <p:cNvSpPr/>
            <p:nvPr/>
          </p:nvSpPr>
          <p:spPr>
            <a:xfrm rot="5400000">
              <a:off x="8751975" y="161409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Gleichschenkliges Dreieck 100"/>
            <p:cNvSpPr/>
            <p:nvPr/>
          </p:nvSpPr>
          <p:spPr>
            <a:xfrm rot="9000000">
              <a:off x="8922007" y="1321914"/>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Gleichschenkliges Dreieck 101"/>
            <p:cNvSpPr/>
            <p:nvPr/>
          </p:nvSpPr>
          <p:spPr>
            <a:xfrm rot="1800000">
              <a:off x="10277079" y="-432057"/>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Gleichschenkliges Dreieck 102"/>
            <p:cNvSpPr/>
            <p:nvPr/>
          </p:nvSpPr>
          <p:spPr>
            <a:xfrm rot="19800000">
              <a:off x="10615523" y="-4320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Gleichschenkliges Dreieck 103"/>
            <p:cNvSpPr/>
            <p:nvPr/>
          </p:nvSpPr>
          <p:spPr>
            <a:xfrm rot="1800000">
              <a:off x="8924627" y="-432057"/>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Gleichschenkliges Dreieck 104"/>
            <p:cNvSpPr/>
            <p:nvPr/>
          </p:nvSpPr>
          <p:spPr>
            <a:xfrm rot="19800000">
              <a:off x="9263071" y="-432057"/>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Gleichschenkliges Dreieck 105"/>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Gleichschenkliges Dreieck 106"/>
            <p:cNvSpPr/>
            <p:nvPr userDrawn="1"/>
          </p:nvSpPr>
          <p:spPr>
            <a:xfrm rot="1800000">
              <a:off x="11628431" y="1908778"/>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Gleichschenkliges Dreieck 107"/>
            <p:cNvSpPr/>
            <p:nvPr userDrawn="1"/>
          </p:nvSpPr>
          <p:spPr>
            <a:xfrm rot="5400000">
              <a:off x="11458399" y="161409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Gleichschenkliges Dreieck 108"/>
            <p:cNvSpPr/>
            <p:nvPr userDrawn="1"/>
          </p:nvSpPr>
          <p:spPr>
            <a:xfrm rot="9000000">
              <a:off x="11628431" y="1321914"/>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Gleichschenkliges Dreieck 109"/>
            <p:cNvSpPr/>
            <p:nvPr userDrawn="1"/>
          </p:nvSpPr>
          <p:spPr>
            <a:xfrm rot="1800000">
              <a:off x="10951420" y="22964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1" name="Gleichschenkliges Dreieck 110"/>
            <p:cNvSpPr/>
            <p:nvPr userDrawn="1"/>
          </p:nvSpPr>
          <p:spPr>
            <a:xfrm rot="19800000">
              <a:off x="11289864" y="22964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2" name="Gleichschenkliges Dreieck 111"/>
            <p:cNvSpPr/>
            <p:nvPr userDrawn="1"/>
          </p:nvSpPr>
          <p:spPr>
            <a:xfrm rot="19800000">
              <a:off x="10612903" y="3467372"/>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4" name="Gleichschenkliges Dreieck 113"/>
            <p:cNvSpPr/>
            <p:nvPr userDrawn="1"/>
          </p:nvSpPr>
          <p:spPr>
            <a:xfrm rot="12600000">
              <a:off x="10612903" y="2880512"/>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5" name="Gleichschenkliges Dreieck 114"/>
            <p:cNvSpPr/>
            <p:nvPr userDrawn="1"/>
          </p:nvSpPr>
          <p:spPr>
            <a:xfrm rot="1800000">
              <a:off x="11628431" y="34647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Gleichschenkliges Dreieck 115"/>
            <p:cNvSpPr/>
            <p:nvPr userDrawn="1"/>
          </p:nvSpPr>
          <p:spPr>
            <a:xfrm rot="5400000">
              <a:off x="11458399" y="3172687"/>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7" name="Gleichschenkliges Dreieck 116"/>
            <p:cNvSpPr/>
            <p:nvPr userDrawn="1"/>
          </p:nvSpPr>
          <p:spPr>
            <a:xfrm rot="9000000">
              <a:off x="11628431" y="288050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Gleichschenkliges Dreieck 117"/>
            <p:cNvSpPr/>
            <p:nvPr userDrawn="1"/>
          </p:nvSpPr>
          <p:spPr>
            <a:xfrm rot="5400000">
              <a:off x="11458399" y="3951984"/>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itel 1"/>
          <p:cNvSpPr>
            <a:spLocks noGrp="1"/>
          </p:cNvSpPr>
          <p:nvPr>
            <p:ph type="title" hasCustomPrompt="1"/>
          </p:nvPr>
        </p:nvSpPr>
        <p:spPr>
          <a:xfrm>
            <a:off x="1044512" y="1"/>
            <a:ext cx="10102979" cy="3741441"/>
          </a:xfrm>
        </p:spPr>
        <p:txBody>
          <a:bodyPr rIns="3600000" anchor="b" anchorCtr="0">
            <a:noAutofit/>
          </a:bodyPr>
          <a:lstStyle>
            <a:lvl1pPr algn="l">
              <a:lnSpc>
                <a:spcPct val="80000"/>
              </a:lnSpc>
              <a:defRPr sz="8800" b="0" cap="all">
                <a:solidFill>
                  <a:schemeClr val="accent1"/>
                </a:solidFill>
                <a:latin typeface="Bebas Neue" pitchFamily="34" charset="0"/>
              </a:defRPr>
            </a:lvl1pPr>
          </a:lstStyle>
          <a:p>
            <a:r>
              <a:rPr lang="de-DE" dirty="0" smtClean="0"/>
              <a:t>FREE POWERPOINT</a:t>
            </a:r>
            <a:br>
              <a:rPr lang="de-DE" dirty="0" smtClean="0"/>
            </a:br>
            <a:r>
              <a:rPr lang="de-DE" dirty="0" smtClean="0"/>
              <a:t>TEMPLATE</a:t>
            </a:r>
            <a:endParaRPr lang="en-US" dirty="0"/>
          </a:p>
        </p:txBody>
      </p:sp>
      <p:sp>
        <p:nvSpPr>
          <p:cNvPr id="11" name="Textplatzhalter 2"/>
          <p:cNvSpPr>
            <a:spLocks noGrp="1"/>
          </p:cNvSpPr>
          <p:nvPr>
            <p:ph type="body" idx="1" hasCustomPrompt="1"/>
          </p:nvPr>
        </p:nvSpPr>
        <p:spPr>
          <a:xfrm>
            <a:off x="1044512" y="3741442"/>
            <a:ext cx="10102979" cy="2061759"/>
          </a:xfrm>
          <a:prstGeom prst="rect">
            <a:avLst/>
          </a:prstGeom>
        </p:spPr>
        <p:txBody>
          <a:bodyPr rIns="3600000" anchor="t" anchorCtr="0"/>
          <a:lstStyle>
            <a:lvl1pPr marL="0" indent="0">
              <a:lnSpc>
                <a:spcPct val="80000"/>
              </a:lnSpc>
              <a:buNone/>
              <a:defRPr sz="440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PRESENTATIONLOAD</a:t>
            </a:r>
          </a:p>
        </p:txBody>
      </p:sp>
    </p:spTree>
    <p:extLst>
      <p:ext uri="{BB962C8B-B14F-4D97-AF65-F5344CB8AC3E}">
        <p14:creationId xmlns:p14="http://schemas.microsoft.com/office/powerpoint/2010/main" val="42287376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ERATOR">
    <p:spTree>
      <p:nvGrpSpPr>
        <p:cNvPr id="1" name=""/>
        <p:cNvGrpSpPr/>
        <p:nvPr/>
      </p:nvGrpSpPr>
      <p:grpSpPr>
        <a:xfrm>
          <a:off x="0" y="0"/>
          <a:ext cx="0" cy="0"/>
          <a:chOff x="0" y="0"/>
          <a:chExt cx="0" cy="0"/>
        </a:xfrm>
      </p:grpSpPr>
      <p:grpSp>
        <p:nvGrpSpPr>
          <p:cNvPr id="81" name="Gruppieren 80"/>
          <p:cNvGrpSpPr/>
          <p:nvPr userDrawn="1"/>
        </p:nvGrpSpPr>
        <p:grpSpPr>
          <a:xfrm>
            <a:off x="8807037" y="-432057"/>
            <a:ext cx="3604784" cy="5111900"/>
            <a:chOff x="8805890" y="-432057"/>
            <a:chExt cx="3604315" cy="5111900"/>
          </a:xfrm>
        </p:grpSpPr>
        <p:sp>
          <p:nvSpPr>
            <p:cNvPr id="82" name="Gleichschenkliges Dreieck 81"/>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Gleichschenkliges Dreieck 82"/>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Gleichschenkliges Dreieck 83"/>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Gleichschenkliges Dreieck 84"/>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Gleichschenkliges Dreieck 85"/>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Gleichschenkliges Dreieck 86"/>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Gleichschenkliges Dreieck 87"/>
            <p:cNvSpPr/>
            <p:nvPr/>
          </p:nvSpPr>
          <p:spPr>
            <a:xfrm rot="1800000">
              <a:off x="9598968" y="73786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Gleichschenkliges Dreieck 88"/>
            <p:cNvSpPr/>
            <p:nvPr/>
          </p:nvSpPr>
          <p:spPr>
            <a:xfrm rot="19800000">
              <a:off x="9937412" y="73786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Gleichschenkliges Dreieck 89"/>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Gleichschenkliges Dreieck 90"/>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Gleichschenkliges Dreieck 91"/>
            <p:cNvSpPr/>
            <p:nvPr/>
          </p:nvSpPr>
          <p:spPr>
            <a:xfrm rot="5400000">
              <a:off x="9428936"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Gleichschenkliges Dreieck 92"/>
            <p:cNvSpPr/>
            <p:nvPr/>
          </p:nvSpPr>
          <p:spPr>
            <a:xfrm rot="1800000">
              <a:off x="10274459" y="190612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Gleichschenkliges Dreieck 93"/>
            <p:cNvSpPr/>
            <p:nvPr/>
          </p:nvSpPr>
          <p:spPr>
            <a:xfrm rot="19800000">
              <a:off x="10612903" y="19087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Gleichschenkliges Dreieck 94"/>
            <p:cNvSpPr/>
            <p:nvPr/>
          </p:nvSpPr>
          <p:spPr>
            <a:xfrm rot="16200000">
              <a:off x="10782936" y="161409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Gleichschenkliges Dreieck 95"/>
            <p:cNvSpPr/>
            <p:nvPr/>
          </p:nvSpPr>
          <p:spPr>
            <a:xfrm rot="12600000">
              <a:off x="10612903" y="132191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Gleichschenkliges Dreieck 96"/>
            <p:cNvSpPr/>
            <p:nvPr/>
          </p:nvSpPr>
          <p:spPr>
            <a:xfrm rot="5400000">
              <a:off x="10104427" y="161409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Gleichschenkliges Dreieck 97"/>
            <p:cNvSpPr/>
            <p:nvPr/>
          </p:nvSpPr>
          <p:spPr>
            <a:xfrm rot="9000000">
              <a:off x="10274459" y="13219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Gleichschenkliges Dreieck 98"/>
            <p:cNvSpPr/>
            <p:nvPr/>
          </p:nvSpPr>
          <p:spPr>
            <a:xfrm rot="1800000">
              <a:off x="8922007" y="19087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Gleichschenkliges Dreieck 99"/>
            <p:cNvSpPr/>
            <p:nvPr/>
          </p:nvSpPr>
          <p:spPr>
            <a:xfrm rot="19800000">
              <a:off x="9260451" y="1908778"/>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Gleichschenkliges Dreieck 100"/>
            <p:cNvSpPr/>
            <p:nvPr/>
          </p:nvSpPr>
          <p:spPr>
            <a:xfrm rot="16200000">
              <a:off x="9430484" y="1614093"/>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Gleichschenkliges Dreieck 101"/>
            <p:cNvSpPr/>
            <p:nvPr/>
          </p:nvSpPr>
          <p:spPr>
            <a:xfrm rot="5400000">
              <a:off x="8751975" y="1614093"/>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Gleichschenkliges Dreieck 102"/>
            <p:cNvSpPr/>
            <p:nvPr/>
          </p:nvSpPr>
          <p:spPr>
            <a:xfrm rot="9000000">
              <a:off x="8922007" y="1321914"/>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Gleichschenkliges Dreieck 103"/>
            <p:cNvSpPr/>
            <p:nvPr/>
          </p:nvSpPr>
          <p:spPr>
            <a:xfrm rot="1800000">
              <a:off x="10277079" y="-432057"/>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Gleichschenkliges Dreieck 104"/>
            <p:cNvSpPr/>
            <p:nvPr/>
          </p:nvSpPr>
          <p:spPr>
            <a:xfrm rot="19800000">
              <a:off x="10615523" y="-4320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Gleichschenkliges Dreieck 105"/>
            <p:cNvSpPr/>
            <p:nvPr/>
          </p:nvSpPr>
          <p:spPr>
            <a:xfrm rot="1800000">
              <a:off x="8924627" y="-432057"/>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Gleichschenkliges Dreieck 106"/>
            <p:cNvSpPr/>
            <p:nvPr/>
          </p:nvSpPr>
          <p:spPr>
            <a:xfrm rot="19800000">
              <a:off x="9263071" y="-432057"/>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Gleichschenkliges Dreieck 107"/>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Gleichschenkliges Dreieck 108"/>
            <p:cNvSpPr/>
            <p:nvPr userDrawn="1"/>
          </p:nvSpPr>
          <p:spPr>
            <a:xfrm rot="1800000">
              <a:off x="11628431" y="1908778"/>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Gleichschenkliges Dreieck 109"/>
            <p:cNvSpPr/>
            <p:nvPr userDrawn="1"/>
          </p:nvSpPr>
          <p:spPr>
            <a:xfrm rot="5400000">
              <a:off x="11458399" y="161409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1" name="Gleichschenkliges Dreieck 110"/>
            <p:cNvSpPr/>
            <p:nvPr userDrawn="1"/>
          </p:nvSpPr>
          <p:spPr>
            <a:xfrm rot="9000000">
              <a:off x="11628431" y="1321914"/>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2" name="Gleichschenkliges Dreieck 111"/>
            <p:cNvSpPr/>
            <p:nvPr userDrawn="1"/>
          </p:nvSpPr>
          <p:spPr>
            <a:xfrm rot="1800000">
              <a:off x="10951420" y="22964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3" name="Gleichschenkliges Dreieck 112"/>
            <p:cNvSpPr/>
            <p:nvPr userDrawn="1"/>
          </p:nvSpPr>
          <p:spPr>
            <a:xfrm rot="19800000">
              <a:off x="11289864" y="22964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4" name="Gleichschenkliges Dreieck 113"/>
            <p:cNvSpPr/>
            <p:nvPr userDrawn="1"/>
          </p:nvSpPr>
          <p:spPr>
            <a:xfrm rot="19800000">
              <a:off x="10612903" y="3467372"/>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5" name="Gleichschenkliges Dreieck 114"/>
            <p:cNvSpPr/>
            <p:nvPr userDrawn="1"/>
          </p:nvSpPr>
          <p:spPr>
            <a:xfrm rot="12600000">
              <a:off x="10612903" y="2880512"/>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Gleichschenkliges Dreieck 115"/>
            <p:cNvSpPr/>
            <p:nvPr userDrawn="1"/>
          </p:nvSpPr>
          <p:spPr>
            <a:xfrm rot="1800000">
              <a:off x="11628431" y="3464714"/>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7" name="Gleichschenkliges Dreieck 116"/>
            <p:cNvSpPr/>
            <p:nvPr userDrawn="1"/>
          </p:nvSpPr>
          <p:spPr>
            <a:xfrm rot="5400000">
              <a:off x="11458399" y="3172687"/>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Gleichschenkliges Dreieck 117"/>
            <p:cNvSpPr/>
            <p:nvPr userDrawn="1"/>
          </p:nvSpPr>
          <p:spPr>
            <a:xfrm rot="9000000">
              <a:off x="11628431" y="288050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9" name="Gleichschenkliges Dreieck 118"/>
            <p:cNvSpPr/>
            <p:nvPr userDrawn="1"/>
          </p:nvSpPr>
          <p:spPr>
            <a:xfrm rot="5400000">
              <a:off x="11458399" y="3951984"/>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42" name="Titel 1"/>
          <p:cNvSpPr>
            <a:spLocks noGrp="1"/>
          </p:cNvSpPr>
          <p:nvPr>
            <p:ph type="title" hasCustomPrompt="1"/>
          </p:nvPr>
        </p:nvSpPr>
        <p:spPr>
          <a:xfrm>
            <a:off x="1073950" y="1006124"/>
            <a:ext cx="7921031" cy="1709842"/>
          </a:xfrm>
        </p:spPr>
        <p:txBody>
          <a:bodyPr tIns="0" anchor="b" anchorCtr="0">
            <a:noAutofit/>
          </a:bodyPr>
          <a:lstStyle>
            <a:lvl1pPr algn="l">
              <a:lnSpc>
                <a:spcPct val="80000"/>
              </a:lnSpc>
              <a:defRPr sz="6000" b="0" cap="none" baseline="0">
                <a:solidFill>
                  <a:schemeClr val="accent1">
                    <a:lumMod val="50000"/>
                  </a:schemeClr>
                </a:solidFill>
                <a:latin typeface="Bebas Neue" panose="020B0506020202020201" pitchFamily="34" charset="0"/>
              </a:defRPr>
            </a:lvl1pPr>
          </a:lstStyle>
          <a:p>
            <a:r>
              <a:rPr lang="de-DE" dirty="0" smtClean="0"/>
              <a:t>Free PowerPoint</a:t>
            </a:r>
            <a:br>
              <a:rPr lang="de-DE" dirty="0" smtClean="0"/>
            </a:br>
            <a:r>
              <a:rPr lang="de-DE" dirty="0" smtClean="0"/>
              <a:t>Template</a:t>
            </a:r>
            <a:endParaRPr lang="en-US" dirty="0"/>
          </a:p>
        </p:txBody>
      </p:sp>
      <p:sp>
        <p:nvSpPr>
          <p:cNvPr id="43" name="Textplatzhalter 2"/>
          <p:cNvSpPr>
            <a:spLocks noGrp="1"/>
          </p:cNvSpPr>
          <p:nvPr>
            <p:ph type="body" idx="1" hasCustomPrompt="1"/>
          </p:nvPr>
        </p:nvSpPr>
        <p:spPr>
          <a:xfrm>
            <a:off x="1073952" y="2715966"/>
            <a:ext cx="7921031" cy="666000"/>
          </a:xfrm>
          <a:prstGeom prst="rect">
            <a:avLst/>
          </a:prstGeom>
        </p:spPr>
        <p:txBody>
          <a:bodyPr anchor="t" anchorCtr="0"/>
          <a:lstStyle>
            <a:lvl1pPr marL="0" marR="0" indent="0" algn="l" defTabSz="914400" rtl="0" eaLnBrk="1" fontAlgn="auto" latinLnBrk="0" hangingPunct="1">
              <a:lnSpc>
                <a:spcPct val="80000"/>
              </a:lnSpc>
              <a:spcBef>
                <a:spcPts val="0"/>
              </a:spcBef>
              <a:spcAft>
                <a:spcPts val="1000"/>
              </a:spcAft>
              <a:buClrTx/>
              <a:buSzTx/>
              <a:buFont typeface="Wingdings" panose="05000000000000000000" pitchFamily="2" charset="2"/>
              <a:buNone/>
              <a:tabLst/>
              <a:defRPr sz="3200">
                <a:solidFill>
                  <a:schemeClr val="tx1">
                    <a:lumMod val="50000"/>
                    <a:lumOff val="50000"/>
                  </a:schemeClr>
                </a:solidFill>
                <a:latin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80000"/>
              </a:lnSpc>
              <a:spcBef>
                <a:spcPts val="0"/>
              </a:spcBef>
              <a:spcAft>
                <a:spcPts val="1000"/>
              </a:spcAft>
              <a:buClrTx/>
              <a:buSzTx/>
              <a:buFont typeface="Wingdings" panose="05000000000000000000" pitchFamily="2" charset="2"/>
              <a:buNone/>
              <a:tabLst/>
              <a:defRPr/>
            </a:pPr>
            <a:r>
              <a:rPr lang="de-DE" dirty="0" smtClean="0"/>
              <a:t>PRESENTATIONLOAD</a:t>
            </a:r>
          </a:p>
          <a:p>
            <a:pPr lvl="0"/>
            <a:endParaRPr lang="de-DE" dirty="0" smtClean="0"/>
          </a:p>
        </p:txBody>
      </p:sp>
      <p:grpSp>
        <p:nvGrpSpPr>
          <p:cNvPr id="68" name="Gruppieren 67"/>
          <p:cNvGrpSpPr/>
          <p:nvPr userDrawn="1"/>
        </p:nvGrpSpPr>
        <p:grpSpPr>
          <a:xfrm>
            <a:off x="-223219" y="5448411"/>
            <a:ext cx="3485585" cy="1843863"/>
            <a:chOff x="-223190" y="5448410"/>
            <a:chExt cx="3485131" cy="1843863"/>
          </a:xfrm>
        </p:grpSpPr>
        <p:sp>
          <p:nvSpPr>
            <p:cNvPr id="69" name="Gleichschenkliges Dreieck 68"/>
            <p:cNvSpPr/>
            <p:nvPr userDrawn="1"/>
          </p:nvSpPr>
          <p:spPr>
            <a:xfrm rot="12600000">
              <a:off x="453374" y="544841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0" name="Gleichschenkliges Dreieck 69"/>
            <p:cNvSpPr/>
            <p:nvPr userDrawn="1"/>
          </p:nvSpPr>
          <p:spPr>
            <a:xfrm rot="5400000">
              <a:off x="-55103" y="5743095"/>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1" name="Gleichschenkliges Dreieck 70"/>
            <p:cNvSpPr/>
            <p:nvPr userDrawn="1"/>
          </p:nvSpPr>
          <p:spPr>
            <a:xfrm rot="1800000">
              <a:off x="114930"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 name="Gleichschenkliges Dreieck 71"/>
            <p:cNvSpPr/>
            <p:nvPr userDrawn="1"/>
          </p:nvSpPr>
          <p:spPr>
            <a:xfrm rot="16200000">
              <a:off x="623406" y="5743095"/>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3" name="Gleichschenkliges Dreieck 72"/>
            <p:cNvSpPr/>
            <p:nvPr userDrawn="1"/>
          </p:nvSpPr>
          <p:spPr>
            <a:xfrm rot="19800000">
              <a:off x="453374" y="6035274"/>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Gleichschenkliges Dreieck 73"/>
            <p:cNvSpPr/>
            <p:nvPr userDrawn="1"/>
          </p:nvSpPr>
          <p:spPr>
            <a:xfrm rot="1800000">
              <a:off x="1467382" y="603527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5" name="Gleichschenkliges Dreieck 74"/>
            <p:cNvSpPr/>
            <p:nvPr userDrawn="1"/>
          </p:nvSpPr>
          <p:spPr>
            <a:xfrm rot="16200000">
              <a:off x="1975858" y="5743095"/>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6" name="Gleichschenkliges Dreieck 75"/>
            <p:cNvSpPr/>
            <p:nvPr userDrawn="1"/>
          </p:nvSpPr>
          <p:spPr>
            <a:xfrm rot="12600000">
              <a:off x="1127715" y="6618330"/>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7" name="Gleichschenkliges Dreieck 76"/>
            <p:cNvSpPr/>
            <p:nvPr userDrawn="1"/>
          </p:nvSpPr>
          <p:spPr>
            <a:xfrm rot="9000000">
              <a:off x="789271" y="6618330"/>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8" name="Gleichschenkliges Dreieck 77"/>
            <p:cNvSpPr/>
            <p:nvPr userDrawn="1"/>
          </p:nvSpPr>
          <p:spPr>
            <a:xfrm rot="12600000">
              <a:off x="2480167" y="6618330"/>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9" name="Gleichschenkliges Dreieck 78"/>
            <p:cNvSpPr/>
            <p:nvPr userDrawn="1"/>
          </p:nvSpPr>
          <p:spPr>
            <a:xfrm rot="9000000">
              <a:off x="2141723" y="6618330"/>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Gleichschenkliges Dreieck 79"/>
            <p:cNvSpPr/>
            <p:nvPr userDrawn="1"/>
          </p:nvSpPr>
          <p:spPr>
            <a:xfrm rot="12600000">
              <a:off x="-223190" y="6618330"/>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5991409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a:lstStyle>
            <a:lvl1pPr>
              <a:defRPr>
                <a:solidFill>
                  <a:schemeClr val="accent1">
                    <a:lumMod val="50000"/>
                  </a:schemeClr>
                </a:solidFill>
              </a:defRPr>
            </a:lvl1p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a:prstGeom prst="rect">
            <a:avLst/>
          </a:prstGeom>
        </p:spPr>
        <p:txBody>
          <a:bodyPr lIns="10800" anchor="t" anchorCtr="0"/>
          <a:lstStyle>
            <a:lvl1pPr marL="0" indent="0">
              <a:buNone/>
              <a:defRPr>
                <a:solidFill>
                  <a:schemeClr val="accent1">
                    <a:lumMod val="50000"/>
                  </a:schemeClr>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accent1">
                    <a:lumMod val="50000"/>
                  </a:schemeClr>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accent1">
                    <a:lumMod val="50000"/>
                  </a:schemeClr>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516318" y="1483952"/>
            <a:ext cx="11135861" cy="4320000"/>
          </a:xfrm>
          <a:prstGeom prst="rect">
            <a:avLst/>
          </a:prstGeom>
          <a:noFill/>
        </p:spPr>
        <p:txBody>
          <a:bodyPr/>
          <a:lstStyle>
            <a:lvl1pPr>
              <a:defRPr sz="2200">
                <a:solidFill>
                  <a:schemeClr val="accent1">
                    <a:lumMod val="50000"/>
                  </a:schemeClr>
                </a:solidFill>
              </a:defRPr>
            </a:lvl1pPr>
            <a:lvl2pPr>
              <a:defRPr sz="2000">
                <a:solidFill>
                  <a:schemeClr val="accent1">
                    <a:lumMod val="50000"/>
                  </a:schemeClr>
                </a:solidFill>
              </a:defRPr>
            </a:lvl2pPr>
            <a:lvl3pPr>
              <a:defRPr sz="1800">
                <a:solidFill>
                  <a:schemeClr val="accent1">
                    <a:lumMod val="50000"/>
                  </a:schemeClr>
                </a:solidFill>
              </a:defRPr>
            </a:lvl3pPr>
            <a:lvl4pPr>
              <a:defRPr sz="1600">
                <a:solidFill>
                  <a:schemeClr val="accent1">
                    <a:lumMod val="50000"/>
                  </a:schemeClr>
                </a:solidFill>
              </a:defRPr>
            </a:lvl4pPr>
            <a:lvl5pPr>
              <a:defRPr sz="1600">
                <a:solidFill>
                  <a:schemeClr val="accent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80678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a:lstStyle>
            <a:lvl1pPr>
              <a:defRPr>
                <a:solidFill>
                  <a:schemeClr val="accent1">
                    <a:lumMod val="50000"/>
                  </a:schemeClr>
                </a:solidFill>
              </a:defRPr>
            </a:lvl1p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a:prstGeom prst="rect">
            <a:avLst/>
          </a:prstGeom>
        </p:spPr>
        <p:txBody>
          <a:bodyPr vert="horz" lIns="10800" tIns="0" rIns="0" bIns="0" rtlCol="0" anchor="t" anchorCtr="0">
            <a:noAutofit/>
          </a:bodyPr>
          <a:lstStyle>
            <a:lvl1pPr>
              <a:defRPr lang="en-US" noProof="1">
                <a:solidFill>
                  <a:schemeClr val="accent1">
                    <a:lumMod val="50000"/>
                  </a:schemeClr>
                </a:solidFill>
              </a:defRPr>
            </a:lvl1pPr>
          </a:lstStyle>
          <a:p>
            <a:pPr marL="0" lvl="0" indent="0">
              <a:buNone/>
            </a:pPr>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accent1">
                    <a:lumMod val="50000"/>
                  </a:schemeClr>
                </a:solidFill>
                <a:latin typeface="Calibri Light" panose="020F0302020204030204" pitchFamily="34" charset="0"/>
              </a:defRPr>
            </a:lvl1pPr>
          </a:lstStyle>
          <a:p>
            <a:r>
              <a:rPr lang="en-US" smtClean="0"/>
              <a:t>Enter your footer text here</a:t>
            </a:r>
            <a:endParaRPr lang="en-US" dirty="0"/>
          </a:p>
        </p:txBody>
      </p:sp>
      <p:sp>
        <p:nvSpPr>
          <p:cNvPr id="15"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accent1">
                    <a:lumMod val="50000"/>
                  </a:schemeClr>
                </a:solidFill>
              </a:defRPr>
            </a:lvl1pPr>
          </a:lstStyle>
          <a:p>
            <a:fld id="{75A4F164-3A46-4CEE-A25C-CA523D5E42F3}" type="slidenum">
              <a:rPr lang="en-US" smtClean="0"/>
              <a:pPr/>
              <a:t>‹#›</a:t>
            </a:fld>
            <a:endParaRPr lang="en-US" dirty="0"/>
          </a:p>
        </p:txBody>
      </p:sp>
      <p:sp>
        <p:nvSpPr>
          <p:cNvPr id="17" name="Inhaltsplatzhalter 2"/>
          <p:cNvSpPr>
            <a:spLocks noGrp="1"/>
          </p:cNvSpPr>
          <p:nvPr>
            <p:ph idx="1"/>
          </p:nvPr>
        </p:nvSpPr>
        <p:spPr>
          <a:xfrm>
            <a:off x="516319" y="1483952"/>
            <a:ext cx="8461101" cy="4320000"/>
          </a:xfrm>
          <a:prstGeom prst="rect">
            <a:avLst/>
          </a:prstGeom>
          <a:noFill/>
        </p:spPr>
        <p:txBody>
          <a:bodyPr/>
          <a:lstStyle>
            <a:lvl1pPr>
              <a:defRPr sz="2200">
                <a:solidFill>
                  <a:schemeClr val="accent1">
                    <a:lumMod val="50000"/>
                  </a:schemeClr>
                </a:solidFill>
              </a:defRPr>
            </a:lvl1pPr>
            <a:lvl2pPr>
              <a:defRPr sz="2000">
                <a:solidFill>
                  <a:schemeClr val="accent1">
                    <a:lumMod val="50000"/>
                  </a:schemeClr>
                </a:solidFill>
              </a:defRPr>
            </a:lvl2pPr>
            <a:lvl3pPr>
              <a:defRPr sz="1800">
                <a:solidFill>
                  <a:schemeClr val="accent1">
                    <a:lumMod val="50000"/>
                  </a:schemeClr>
                </a:solidFill>
              </a:defRPr>
            </a:lvl3pPr>
            <a:lvl4pPr>
              <a:defRPr sz="1600">
                <a:solidFill>
                  <a:schemeClr val="accent1">
                    <a:lumMod val="50000"/>
                  </a:schemeClr>
                </a:solidFill>
              </a:defRPr>
            </a:lvl4pPr>
            <a:lvl5pPr>
              <a:defRPr sz="1600">
                <a:solidFill>
                  <a:schemeClr val="accent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00070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a:lstStyle>
            <a:lvl1pPr>
              <a:defRPr>
                <a:solidFill>
                  <a:schemeClr val="accent1">
                    <a:lumMod val="50000"/>
                  </a:schemeClr>
                </a:solidFill>
              </a:defRPr>
            </a:lvl1p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a:prstGeom prst="rect">
            <a:avLst/>
          </a:prstGeom>
        </p:spPr>
        <p:txBody>
          <a:bodyPr vert="horz" lIns="10800" tIns="0" rIns="0" bIns="0" rtlCol="0" anchor="t" anchorCtr="0">
            <a:noAutofit/>
          </a:bodyPr>
          <a:lstStyle>
            <a:lvl1pPr>
              <a:defRPr lang="en-US" noProof="1">
                <a:solidFill>
                  <a:schemeClr val="accent1">
                    <a:lumMod val="50000"/>
                  </a:schemeClr>
                </a:solidFill>
              </a:defRPr>
            </a:lvl1pPr>
          </a:lstStyle>
          <a:p>
            <a:pPr marL="0" lvl="0" indent="0">
              <a:buNone/>
            </a:pPr>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319" y="1483952"/>
            <a:ext cx="5325457" cy="4320000"/>
          </a:xfrm>
          <a:prstGeom prst="rect">
            <a:avLst/>
          </a:prstGeom>
          <a:noFill/>
        </p:spPr>
        <p:txBody>
          <a:bodyPr/>
          <a:lstStyle>
            <a:lvl1pPr>
              <a:defRPr sz="2200">
                <a:solidFill>
                  <a:schemeClr val="accent1">
                    <a:lumMod val="50000"/>
                  </a:schemeClr>
                </a:solidFill>
              </a:defRPr>
            </a:lvl1pPr>
            <a:lvl2pPr>
              <a:defRPr sz="2000">
                <a:solidFill>
                  <a:schemeClr val="accent1">
                    <a:lumMod val="50000"/>
                  </a:schemeClr>
                </a:solidFill>
              </a:defRPr>
            </a:lvl2pPr>
            <a:lvl3pPr>
              <a:defRPr sz="1800">
                <a:solidFill>
                  <a:schemeClr val="accent1">
                    <a:lumMod val="50000"/>
                  </a:schemeClr>
                </a:solidFill>
              </a:defRPr>
            </a:lvl3pPr>
            <a:lvl4pPr>
              <a:defRPr sz="1600">
                <a:solidFill>
                  <a:schemeClr val="accent1">
                    <a:lumMod val="50000"/>
                  </a:schemeClr>
                </a:solidFill>
              </a:defRPr>
            </a:lvl4pPr>
            <a:lvl5pPr>
              <a:defRPr sz="1600">
                <a:solidFill>
                  <a:schemeClr val="accent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Inhaltsplatzhalter 2"/>
          <p:cNvSpPr>
            <a:spLocks noGrp="1"/>
          </p:cNvSpPr>
          <p:nvPr>
            <p:ph idx="16"/>
          </p:nvPr>
        </p:nvSpPr>
        <p:spPr>
          <a:xfrm>
            <a:off x="6311622" y="1476439"/>
            <a:ext cx="5325457" cy="4320000"/>
          </a:xfrm>
          <a:prstGeom prst="rect">
            <a:avLst/>
          </a:prstGeom>
          <a:noFill/>
        </p:spPr>
        <p:txBody>
          <a:bodyPr/>
          <a:lstStyle>
            <a:lvl1pPr>
              <a:defRPr sz="2200">
                <a:solidFill>
                  <a:schemeClr val="accent1">
                    <a:lumMod val="50000"/>
                  </a:schemeClr>
                </a:solidFill>
              </a:defRPr>
            </a:lvl1pPr>
            <a:lvl2pPr>
              <a:defRPr sz="2000">
                <a:solidFill>
                  <a:schemeClr val="accent1">
                    <a:lumMod val="50000"/>
                  </a:schemeClr>
                </a:solidFill>
              </a:defRPr>
            </a:lvl2pPr>
            <a:lvl3pPr>
              <a:defRPr sz="1800">
                <a:solidFill>
                  <a:schemeClr val="accent1">
                    <a:lumMod val="50000"/>
                  </a:schemeClr>
                </a:solidFill>
              </a:defRPr>
            </a:lvl3pPr>
            <a:lvl4pPr>
              <a:defRPr sz="1600">
                <a:solidFill>
                  <a:schemeClr val="accent1">
                    <a:lumMod val="50000"/>
                  </a:schemeClr>
                </a:solidFill>
              </a:defRPr>
            </a:lvl4pPr>
            <a:lvl5pPr>
              <a:defRPr sz="1600">
                <a:solidFill>
                  <a:schemeClr val="accent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accent1">
                    <a:lumMod val="50000"/>
                  </a:schemeClr>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accent1">
                    <a:lumMod val="50000"/>
                  </a:schemeClr>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30312515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a:lstStyle>
            <a:lvl1pPr>
              <a:defRPr>
                <a:solidFill>
                  <a:schemeClr val="accent1">
                    <a:lumMod val="50000"/>
                  </a:schemeClr>
                </a:solidFill>
              </a:defRPr>
            </a:lvl1pPr>
          </a:lstStyle>
          <a:p>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a:prstGeom prst="rect">
            <a:avLst/>
          </a:prstGeom>
        </p:spPr>
        <p:txBody>
          <a:bodyPr vert="horz" lIns="10800" tIns="0" rIns="0" bIns="0" rtlCol="0" anchor="t" anchorCtr="0">
            <a:noAutofit/>
          </a:bodyPr>
          <a:lstStyle>
            <a:lvl1pPr>
              <a:defRPr lang="en-US" noProof="1">
                <a:solidFill>
                  <a:schemeClr val="accent1">
                    <a:lumMod val="50000"/>
                  </a:schemeClr>
                </a:solidFill>
              </a:defRPr>
            </a:lvl1pPr>
          </a:lstStyle>
          <a:p>
            <a:pPr marL="0" lvl="0" indent="0">
              <a:buNone/>
            </a:pPr>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319" y="1483952"/>
            <a:ext cx="5325457" cy="4320000"/>
          </a:xfrm>
          <a:prstGeom prst="rect">
            <a:avLst/>
          </a:prstGeom>
          <a:noFill/>
        </p:spPr>
        <p:txBody>
          <a:bodyPr/>
          <a:lstStyle>
            <a:lvl1pPr>
              <a:defRPr sz="2200">
                <a:solidFill>
                  <a:schemeClr val="accent1">
                    <a:lumMod val="50000"/>
                  </a:schemeClr>
                </a:solidFill>
              </a:defRPr>
            </a:lvl1pPr>
            <a:lvl2pPr>
              <a:defRPr sz="2000">
                <a:solidFill>
                  <a:schemeClr val="accent1">
                    <a:lumMod val="50000"/>
                  </a:schemeClr>
                </a:solidFill>
              </a:defRPr>
            </a:lvl2pPr>
            <a:lvl3pPr>
              <a:defRPr sz="1800">
                <a:solidFill>
                  <a:schemeClr val="accent1">
                    <a:lumMod val="50000"/>
                  </a:schemeClr>
                </a:solidFill>
              </a:defRPr>
            </a:lvl3pPr>
            <a:lvl4pPr>
              <a:defRPr sz="1600">
                <a:solidFill>
                  <a:schemeClr val="accent1">
                    <a:lumMod val="50000"/>
                  </a:schemeClr>
                </a:solidFill>
              </a:defRPr>
            </a:lvl4pPr>
            <a:lvl5pPr>
              <a:defRPr sz="1600">
                <a:solidFill>
                  <a:schemeClr val="accent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accent1">
                    <a:lumMod val="50000"/>
                  </a:schemeClr>
                </a:solidFill>
                <a:latin typeface="Calibri Light" panose="020F0302020204030204" pitchFamily="34" charset="0"/>
              </a:defRPr>
            </a:lvl1pPr>
          </a:lstStyle>
          <a:p>
            <a:r>
              <a:rPr lang="en-US" smtClean="0"/>
              <a:t>Enter your footer text here</a:t>
            </a:r>
            <a:endParaRPr lang="en-US" dirty="0"/>
          </a:p>
        </p:txBody>
      </p:sp>
      <p:sp>
        <p:nvSpPr>
          <p:cNvPr id="17"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accent1">
                    <a:lumMod val="50000"/>
                  </a:schemeClr>
                </a:solidFill>
              </a:defRPr>
            </a:lvl1pPr>
          </a:lstStyle>
          <a:p>
            <a:fld id="{75A4F164-3A46-4CEE-A25C-CA523D5E42F3}" type="slidenum">
              <a:rPr lang="en-US" smtClean="0"/>
              <a:pPr/>
              <a:t>‹#›</a:t>
            </a:fld>
            <a:endParaRPr lang="en-US" dirty="0"/>
          </a:p>
        </p:txBody>
      </p:sp>
      <p:sp>
        <p:nvSpPr>
          <p:cNvPr id="8" name="Bildplatzhalter 2"/>
          <p:cNvSpPr>
            <a:spLocks noGrp="1"/>
          </p:cNvSpPr>
          <p:nvPr>
            <p:ph type="pic" sz="quarter" idx="16"/>
          </p:nvPr>
        </p:nvSpPr>
        <p:spPr>
          <a:xfrm>
            <a:off x="6311623" y="1483952"/>
            <a:ext cx="5880377" cy="4320000"/>
          </a:xfrm>
          <a:prstGeom prst="rect">
            <a:avLst/>
          </a:prstGeom>
          <a:solidFill>
            <a:schemeClr val="bg1">
              <a:lumMod val="85000"/>
            </a:schemeClr>
          </a:solidFill>
        </p:spPr>
        <p:txBody>
          <a:bodyPr/>
          <a:lstStyle>
            <a:lvl1pPr>
              <a:defRPr>
                <a:solidFill>
                  <a:schemeClr val="bg1">
                    <a:lumMod val="85000"/>
                  </a:schemeClr>
                </a:solidFill>
              </a:defRPr>
            </a:lvl1pPr>
          </a:lstStyle>
          <a:p>
            <a:r>
              <a:rPr lang="en-US" smtClean="0"/>
              <a:t>Click icon to add picture</a:t>
            </a:r>
            <a:endParaRPr lang="en-US"/>
          </a:p>
        </p:txBody>
      </p:sp>
    </p:spTree>
    <p:extLst>
      <p:ext uri="{BB962C8B-B14F-4D97-AF65-F5344CB8AC3E}">
        <p14:creationId xmlns:p14="http://schemas.microsoft.com/office/powerpoint/2010/main" val="13390239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6319" y="410830"/>
            <a:ext cx="11135861" cy="1073122"/>
          </a:xfrm>
        </p:spPr>
        <p:txBody>
          <a:bodyPr vert="horz" lIns="0" tIns="0" rIns="0" bIns="0" rtlCol="0" anchor="t" anchorCtr="0">
            <a:normAutofit/>
          </a:bodyPr>
          <a:lstStyle>
            <a:lvl1pPr>
              <a:defRPr lang="en-US" dirty="0">
                <a:solidFill>
                  <a:schemeClr val="accent1">
                    <a:lumMod val="50000"/>
                  </a:schemeClr>
                </a:solidFill>
              </a:defRPr>
            </a:lvl1pPr>
          </a:lstStyle>
          <a:p>
            <a:pPr lvl="0"/>
            <a:r>
              <a:rPr lang="de-DE" dirty="0" smtClean="0"/>
              <a:t>TITELMASTERFORMAT DURCH KLICKEN BEARBEITEN</a:t>
            </a:r>
            <a:endParaRPr lang="en-US" dirty="0"/>
          </a:p>
        </p:txBody>
      </p:sp>
      <p:sp>
        <p:nvSpPr>
          <p:cNvPr id="6" name="Textplatzhalter 12"/>
          <p:cNvSpPr>
            <a:spLocks noGrp="1"/>
          </p:cNvSpPr>
          <p:nvPr>
            <p:ph type="body" sz="quarter" idx="13" hasCustomPrompt="1"/>
          </p:nvPr>
        </p:nvSpPr>
        <p:spPr>
          <a:xfrm>
            <a:off x="516320" y="942478"/>
            <a:ext cx="11134586" cy="541474"/>
          </a:xfrm>
          <a:prstGeom prst="rect">
            <a:avLst/>
          </a:prstGeom>
        </p:spPr>
        <p:txBody>
          <a:bodyPr vert="horz" lIns="10800" tIns="0" rIns="0" bIns="0" rtlCol="0" anchor="t" anchorCtr="0">
            <a:noAutofit/>
          </a:bodyPr>
          <a:lstStyle>
            <a:lvl1pPr>
              <a:defRPr lang="en-US" noProof="1">
                <a:solidFill>
                  <a:schemeClr val="accent1">
                    <a:lumMod val="50000"/>
                  </a:schemeClr>
                </a:solidFill>
              </a:defRPr>
            </a:lvl1pPr>
          </a:lstStyle>
          <a:p>
            <a:pPr marL="0" lvl="0" indent="0">
              <a:buNone/>
            </a:pPr>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1"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accent1">
                    <a:lumMod val="50000"/>
                  </a:schemeClr>
                </a:solidFill>
                <a:latin typeface="Calibri Light" panose="020F0302020204030204" pitchFamily="34" charset="0"/>
              </a:defRPr>
            </a:lvl1pPr>
          </a:lstStyle>
          <a:p>
            <a:r>
              <a:rPr lang="en-US" smtClean="0"/>
              <a:t>Enter your footer text here</a:t>
            </a:r>
            <a:endParaRPr lang="en-US" dirty="0"/>
          </a:p>
        </p:txBody>
      </p:sp>
      <p:sp>
        <p:nvSpPr>
          <p:cNvPr id="12"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accent1">
                    <a:lumMod val="50000"/>
                  </a:schemeClr>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27615480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accent1">
                    <a:lumMod val="50000"/>
                  </a:schemeClr>
                </a:solidFill>
                <a:latin typeface="Calibri Light" panose="020F0302020204030204" pitchFamily="34" charset="0"/>
              </a:defRPr>
            </a:lvl1pPr>
          </a:lstStyle>
          <a:p>
            <a:r>
              <a:rPr lang="en-US" smtClean="0"/>
              <a:t>Enter your footer text here</a:t>
            </a:r>
            <a:endParaRPr lang="en-US" dirty="0"/>
          </a:p>
        </p:txBody>
      </p:sp>
      <p:sp>
        <p:nvSpPr>
          <p:cNvPr id="9"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accent1">
                    <a:lumMod val="50000"/>
                  </a:schemeClr>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84801349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428FA4-E65E-45AF-9FE4-08595A16FEA2}" type="datetimeFigureOut">
              <a:rPr lang="en-US" smtClean="0"/>
              <a:pPr/>
              <a:t>8/16/2016</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22060634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01/08/2016</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25079651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p:spPr>
        <p:txBody>
          <a:bodyPr lIns="10800" anchor="t" anchorCtr="0"/>
          <a:lstStyle>
            <a:lvl1pPr marL="0" indent="0">
              <a:buNone/>
              <a:defRPr>
                <a:solidFill>
                  <a:schemeClr val="tx1"/>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endParaRPr lang="en-GB"/>
          </a:p>
        </p:txBody>
      </p:sp>
      <p:sp>
        <p:nvSpPr>
          <p:cNvPr id="15"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577C2A4B-041B-46D9-9309-454758C891F4}" type="slidenum">
              <a:rPr lang="en-GB" smtClean="0"/>
              <a:pPr/>
              <a:t>‹#›</a:t>
            </a:fld>
            <a:endParaRPr lang="en-GB"/>
          </a:p>
        </p:txBody>
      </p:sp>
      <p:sp>
        <p:nvSpPr>
          <p:cNvPr id="17" name="Inhaltsplatzhalter 2"/>
          <p:cNvSpPr>
            <a:spLocks noGrp="1"/>
          </p:cNvSpPr>
          <p:nvPr>
            <p:ph idx="1"/>
          </p:nvPr>
        </p:nvSpPr>
        <p:spPr>
          <a:xfrm>
            <a:off x="516318" y="1483952"/>
            <a:ext cx="11135861" cy="4320000"/>
          </a:xfrm>
          <a:noFill/>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8776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428FA4-E65E-45AF-9FE4-08595A16FEA2}" type="datetimeFigureOut">
              <a:rPr lang="en-US" smtClean="0"/>
              <a:pPr/>
              <a:t>8/16/2016</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31968519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428FA4-E65E-45AF-9FE4-08595A16FEA2}" type="datetimeFigureOut">
              <a:rPr lang="en-US" smtClean="0"/>
              <a:pPr/>
              <a:t>8/16/2016</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119239379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428FA4-E65E-45AF-9FE4-08595A16FEA2}" type="datetimeFigureOut">
              <a:rPr lang="en-US" smtClean="0"/>
              <a:pPr/>
              <a:t>8/16/2016</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235794779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428FA4-E65E-45AF-9FE4-08595A16FEA2}" type="datetimeFigureOut">
              <a:rPr lang="en-US" smtClean="0"/>
              <a:pPr/>
              <a:t>8/16/2016</a:t>
            </a:fld>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1722491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28FA4-E65E-45AF-9FE4-08595A16FEA2}" type="datetimeFigureOut">
              <a:rPr lang="en-US" smtClean="0"/>
              <a:pPr/>
              <a:t>8/16/2016</a:t>
            </a:fld>
            <a:endParaRPr lang="en-US"/>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323622579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428FA4-E65E-45AF-9FE4-08595A16FEA2}" type="datetimeFigureOut">
              <a:rPr lang="en-US" smtClean="0"/>
              <a:pPr/>
              <a:t>8/16/2016</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8689026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428FA4-E65E-45AF-9FE4-08595A16FEA2}" type="datetimeFigureOut">
              <a:rPr lang="en-US" smtClean="0"/>
              <a:pPr/>
              <a:t>8/16/2016</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26888264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428FA4-E65E-45AF-9FE4-08595A16FEA2}" type="datetimeFigureOut">
              <a:rPr lang="en-US" smtClean="0"/>
              <a:pPr/>
              <a:t>8/16/2016</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13126429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428FA4-E65E-45AF-9FE4-08595A16FEA2}" type="datetimeFigureOut">
              <a:rPr lang="en-US" smtClean="0"/>
              <a:pPr/>
              <a:t>8/16/2016</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77C2A4B-041B-46D9-9309-454758C891F4}" type="slidenum">
              <a:rPr lang="en-GB" smtClean="0"/>
              <a:pPr/>
              <a:t>‹#›</a:t>
            </a:fld>
            <a:endParaRPr lang="en-GB"/>
          </a:p>
        </p:txBody>
      </p:sp>
    </p:spTree>
    <p:extLst>
      <p:ext uri="{BB962C8B-B14F-4D97-AF65-F5344CB8AC3E}">
        <p14:creationId xmlns:p14="http://schemas.microsoft.com/office/powerpoint/2010/main" val="8096060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2">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p:spPr>
        <p:txBody>
          <a:bodyPr lIns="10800" anchor="t" anchorCtr="0"/>
          <a:lstStyle>
            <a:lvl1pPr marL="0" indent="0">
              <a:buNone/>
              <a:defRPr>
                <a:solidFill>
                  <a:schemeClr val="tx1"/>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endParaRPr lang="en-GB"/>
          </a:p>
        </p:txBody>
      </p:sp>
      <p:sp>
        <p:nvSpPr>
          <p:cNvPr id="15"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577C2A4B-041B-46D9-9309-454758C891F4}" type="slidenum">
              <a:rPr lang="en-GB" smtClean="0"/>
              <a:pPr/>
              <a:t>‹#›</a:t>
            </a:fld>
            <a:endParaRPr lang="en-GB"/>
          </a:p>
        </p:txBody>
      </p:sp>
      <p:sp>
        <p:nvSpPr>
          <p:cNvPr id="17" name="Inhaltsplatzhalter 2"/>
          <p:cNvSpPr>
            <a:spLocks noGrp="1"/>
          </p:cNvSpPr>
          <p:nvPr>
            <p:ph idx="1"/>
          </p:nvPr>
        </p:nvSpPr>
        <p:spPr>
          <a:xfrm>
            <a:off x="516319" y="1483952"/>
            <a:ext cx="8461101" cy="4320000"/>
          </a:xfrm>
          <a:noFill/>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19885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p:spPr>
        <p:txBody>
          <a:bodyPr lIns="10800" anchor="t" anchorCtr="0"/>
          <a:lstStyle>
            <a:lvl1pPr marL="0" indent="0">
              <a:buNone/>
              <a:defRPr>
                <a:solidFill>
                  <a:schemeClr val="tx1"/>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319" y="1483952"/>
            <a:ext cx="5325457" cy="4320000"/>
          </a:xfrm>
          <a:noFill/>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Inhaltsplatzhalter 2"/>
          <p:cNvSpPr>
            <a:spLocks noGrp="1"/>
          </p:cNvSpPr>
          <p:nvPr>
            <p:ph idx="16"/>
          </p:nvPr>
        </p:nvSpPr>
        <p:spPr>
          <a:xfrm>
            <a:off x="6311622" y="1476439"/>
            <a:ext cx="5325457" cy="4320000"/>
          </a:xfrm>
          <a:noFill/>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endParaRPr lang="en-GB"/>
          </a:p>
        </p:txBody>
      </p:sp>
      <p:sp>
        <p:nvSpPr>
          <p:cNvPr id="17"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577C2A4B-041B-46D9-9309-454758C891F4}" type="slidenum">
              <a:rPr lang="en-GB" smtClean="0"/>
              <a:pPr/>
              <a:t>‹#›</a:t>
            </a:fld>
            <a:endParaRPr lang="en-GB"/>
          </a:p>
        </p:txBody>
      </p:sp>
    </p:spTree>
    <p:extLst>
      <p:ext uri="{BB962C8B-B14F-4D97-AF65-F5344CB8AC3E}">
        <p14:creationId xmlns:p14="http://schemas.microsoft.com/office/powerpoint/2010/main" val="12826534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4">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320" y="410830"/>
            <a:ext cx="11135860" cy="1073122"/>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13" name="Textplatzhalter 12"/>
          <p:cNvSpPr>
            <a:spLocks noGrp="1"/>
          </p:cNvSpPr>
          <p:nvPr>
            <p:ph type="body" sz="quarter" idx="13" hasCustomPrompt="1"/>
          </p:nvPr>
        </p:nvSpPr>
        <p:spPr>
          <a:xfrm>
            <a:off x="516319" y="942478"/>
            <a:ext cx="11135861" cy="541474"/>
          </a:xfrm>
        </p:spPr>
        <p:txBody>
          <a:bodyPr lIns="10800" anchor="t" anchorCtr="0"/>
          <a:lstStyle>
            <a:lvl1pPr marL="0" indent="0">
              <a:buNone/>
              <a:defRPr>
                <a:solidFill>
                  <a:schemeClr val="tx1"/>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4" name="Inhaltsplatzhalter 2"/>
          <p:cNvSpPr>
            <a:spLocks noGrp="1"/>
          </p:cNvSpPr>
          <p:nvPr>
            <p:ph idx="15"/>
          </p:nvPr>
        </p:nvSpPr>
        <p:spPr>
          <a:xfrm>
            <a:off x="516319" y="1483952"/>
            <a:ext cx="5325457" cy="4320000"/>
          </a:xfrm>
          <a:noFill/>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endParaRPr lang="en-GB"/>
          </a:p>
        </p:txBody>
      </p:sp>
      <p:sp>
        <p:nvSpPr>
          <p:cNvPr id="17"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577C2A4B-041B-46D9-9309-454758C891F4}" type="slidenum">
              <a:rPr lang="en-GB" smtClean="0"/>
              <a:pPr/>
              <a:t>‹#›</a:t>
            </a:fld>
            <a:endParaRPr lang="en-GB"/>
          </a:p>
        </p:txBody>
      </p:sp>
      <p:sp>
        <p:nvSpPr>
          <p:cNvPr id="8" name="Bildplatzhalter 2"/>
          <p:cNvSpPr>
            <a:spLocks noGrp="1"/>
          </p:cNvSpPr>
          <p:nvPr>
            <p:ph type="pic" sz="quarter" idx="16"/>
          </p:nvPr>
        </p:nvSpPr>
        <p:spPr>
          <a:xfrm>
            <a:off x="6311623" y="1483952"/>
            <a:ext cx="5880377" cy="4320000"/>
          </a:xfrm>
          <a:solidFill>
            <a:schemeClr val="bg1">
              <a:lumMod val="85000"/>
            </a:schemeClr>
          </a:solidFill>
        </p:spPr>
        <p:txBody>
          <a:bodyPr/>
          <a:lstStyle>
            <a:lvl1pPr>
              <a:defRPr>
                <a:solidFill>
                  <a:schemeClr val="bg1">
                    <a:lumMod val="85000"/>
                  </a:schemeClr>
                </a:solidFill>
              </a:defRPr>
            </a:lvl1pPr>
          </a:lstStyle>
          <a:p>
            <a:r>
              <a:rPr lang="en-US" smtClean="0"/>
              <a:t>Click icon to add picture</a:t>
            </a:r>
            <a:endParaRPr lang="en-US"/>
          </a:p>
        </p:txBody>
      </p:sp>
    </p:spTree>
    <p:extLst>
      <p:ext uri="{BB962C8B-B14F-4D97-AF65-F5344CB8AC3E}">
        <p14:creationId xmlns:p14="http://schemas.microsoft.com/office/powerpoint/2010/main" val="39106968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6319" y="410830"/>
            <a:ext cx="11135861" cy="1073122"/>
          </a:xfrm>
        </p:spPr>
        <p:txBody>
          <a:bodyPr vert="horz" lIns="0" tIns="0" rIns="0" bIns="0" rtlCol="0" anchor="t" anchorCtr="0">
            <a:normAutofit/>
          </a:bodyPr>
          <a:lstStyle>
            <a:lvl1pPr>
              <a:defRPr lang="en-US" dirty="0"/>
            </a:lvl1pPr>
          </a:lstStyle>
          <a:p>
            <a:pPr lvl="0"/>
            <a:r>
              <a:rPr lang="de-DE" dirty="0" smtClean="0"/>
              <a:t>TITELMASTERFORMAT DURCH KLICKEN BEARBEITEN</a:t>
            </a:r>
            <a:endParaRPr lang="en-US" dirty="0"/>
          </a:p>
        </p:txBody>
      </p:sp>
      <p:sp>
        <p:nvSpPr>
          <p:cNvPr id="6" name="Textplatzhalter 12"/>
          <p:cNvSpPr>
            <a:spLocks noGrp="1"/>
          </p:cNvSpPr>
          <p:nvPr>
            <p:ph type="body" sz="quarter" idx="13" hasCustomPrompt="1"/>
          </p:nvPr>
        </p:nvSpPr>
        <p:spPr>
          <a:xfrm>
            <a:off x="516320" y="942478"/>
            <a:ext cx="11134586" cy="541474"/>
          </a:xfrm>
        </p:spPr>
        <p:txBody>
          <a:bodyPr lIns="10800" anchor="t" anchorCtr="0"/>
          <a:lstStyle>
            <a:lvl1pPr marL="0" indent="0">
              <a:buNone/>
              <a:defRPr>
                <a:solidFill>
                  <a:schemeClr val="tx1"/>
                </a:solidFill>
              </a:defRPr>
            </a:lvl1pPr>
          </a:lstStyle>
          <a:p>
            <a:r>
              <a:rPr lang="en-US" noProof="1" smtClean="0">
                <a:latin typeface="Calibri Light" panose="020F0302020204030204" pitchFamily="34" charset="0"/>
              </a:rPr>
              <a:t>Enter your subheadline here</a:t>
            </a:r>
            <a:endParaRPr lang="en-US" noProof="1">
              <a:latin typeface="Calibri Light" panose="020F0302020204030204" pitchFamily="34" charset="0"/>
            </a:endParaRPr>
          </a:p>
        </p:txBody>
      </p:sp>
      <p:sp>
        <p:nvSpPr>
          <p:cNvPr id="11"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endParaRPr lang="en-GB"/>
          </a:p>
        </p:txBody>
      </p:sp>
      <p:sp>
        <p:nvSpPr>
          <p:cNvPr id="12"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577C2A4B-041B-46D9-9309-454758C891F4}" type="slidenum">
              <a:rPr lang="en-GB" smtClean="0"/>
              <a:pPr/>
              <a:t>‹#›</a:t>
            </a:fld>
            <a:endParaRPr lang="en-GB"/>
          </a:p>
        </p:txBody>
      </p:sp>
    </p:spTree>
    <p:extLst>
      <p:ext uri="{BB962C8B-B14F-4D97-AF65-F5344CB8AC3E}">
        <p14:creationId xmlns:p14="http://schemas.microsoft.com/office/powerpoint/2010/main" val="40273341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endParaRPr lang="en-GB"/>
          </a:p>
        </p:txBody>
      </p:sp>
      <p:sp>
        <p:nvSpPr>
          <p:cNvPr id="9"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577C2A4B-041B-46D9-9309-454758C891F4}" type="slidenum">
              <a:rPr lang="en-GB" smtClean="0"/>
              <a:pPr/>
              <a:t>‹#›</a:t>
            </a:fld>
            <a:endParaRPr lang="en-GB"/>
          </a:p>
        </p:txBody>
      </p:sp>
      <p:cxnSp>
        <p:nvCxnSpPr>
          <p:cNvPr id="4" name="Straight Connector 3"/>
          <p:cNvCxnSpPr/>
          <p:nvPr userDrawn="1"/>
        </p:nvCxnSpPr>
        <p:spPr>
          <a:xfrm>
            <a:off x="0" y="6356350"/>
            <a:ext cx="12192000"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550" y="5967904"/>
            <a:ext cx="1709499" cy="687992"/>
          </a:xfrm>
          <a:prstGeom prst="rect">
            <a:avLst/>
          </a:prstGeom>
          <a:ln>
            <a:noFill/>
          </a:ln>
          <a:effectLst>
            <a:outerShdw blurRad="292100" dist="139700" dir="2700000" algn="tl" rotWithShape="0">
              <a:srgbClr val="333333">
                <a:alpha val="65000"/>
              </a:srgbClr>
            </a:outerShdw>
          </a:effectLst>
          <a:scene3d>
            <a:camera prst="isometricOffAxis1Right"/>
            <a:lightRig rig="threePt" dir="t"/>
          </a:scene3d>
        </p:spPr>
      </p:pic>
    </p:spTree>
    <p:extLst>
      <p:ext uri="{BB962C8B-B14F-4D97-AF65-F5344CB8AC3E}">
        <p14:creationId xmlns:p14="http://schemas.microsoft.com/office/powerpoint/2010/main" val="17542458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2">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endParaRPr lang="en-GB"/>
          </a:p>
        </p:txBody>
      </p:sp>
      <p:sp>
        <p:nvSpPr>
          <p:cNvPr id="9"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577C2A4B-041B-46D9-9309-454758C891F4}" type="slidenum">
              <a:rPr lang="en-GB" smtClean="0"/>
              <a:pPr/>
              <a:t>‹#›</a:t>
            </a:fld>
            <a:endParaRPr lang="en-GB"/>
          </a:p>
        </p:txBody>
      </p:sp>
    </p:spTree>
    <p:extLst>
      <p:ext uri="{BB962C8B-B14F-4D97-AF65-F5344CB8AC3E}">
        <p14:creationId xmlns:p14="http://schemas.microsoft.com/office/powerpoint/2010/main" val="12175881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p:nvGrpSpPr>
        <p:grpSpPr>
          <a:xfrm>
            <a:off x="8925789" y="-432056"/>
            <a:ext cx="3485585" cy="1843863"/>
            <a:chOff x="8924627" y="-432057"/>
            <a:chExt cx="3485131" cy="1843863"/>
          </a:xfrm>
        </p:grpSpPr>
        <p:sp>
          <p:nvSpPr>
            <p:cNvPr id="36" name="Gleichschenkliges Dreieck 35"/>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Gleichschenkliges Dreieck 36"/>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Gleichschenkliges Dreieck 37"/>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Gleichschenkliges Dreieck 38"/>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Gleichschenkliges Dreieck 39"/>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Gleichschenkliges Dreieck 42"/>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Gleichschenkliges Dreieck 43"/>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7" name="Gleichschenkliges Dreieck 56"/>
            <p:cNvSpPr/>
            <p:nvPr/>
          </p:nvSpPr>
          <p:spPr>
            <a:xfrm rot="1800000">
              <a:off x="10277079" y="-432057"/>
              <a:ext cx="781774" cy="673943"/>
            </a:xfrm>
            <a:prstGeom prst="triangle">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8" name="Gleichschenkliges Dreieck 57"/>
            <p:cNvSpPr/>
            <p:nvPr/>
          </p:nvSpPr>
          <p:spPr>
            <a:xfrm rot="19800000">
              <a:off x="10615523" y="-432057"/>
              <a:ext cx="781774" cy="673943"/>
            </a:xfrm>
            <a:prstGeom prst="triangle">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9" name="Gleichschenkliges Dreieck 58"/>
            <p:cNvSpPr/>
            <p:nvPr/>
          </p:nvSpPr>
          <p:spPr>
            <a:xfrm rot="1800000">
              <a:off x="8924627" y="-432057"/>
              <a:ext cx="781774" cy="673943"/>
            </a:xfrm>
            <a:prstGeom prst="triangle">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0" name="Gleichschenkliges Dreieck 59"/>
            <p:cNvSpPr/>
            <p:nvPr/>
          </p:nvSpPr>
          <p:spPr>
            <a:xfrm rot="19800000">
              <a:off x="9263071" y="-432057"/>
              <a:ext cx="781774" cy="673943"/>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Gleichschenkliges Dreieck 60"/>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endParaRPr lang="en-GB"/>
          </a:p>
        </p:txBody>
      </p:sp>
      <p:sp>
        <p:nvSpPr>
          <p:cNvPr id="6"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577C2A4B-041B-46D9-9309-454758C891F4}" type="slidenum">
              <a:rPr lang="en-GB" smtClean="0"/>
              <a:pPr/>
              <a:t>‹#›</a:t>
            </a:fld>
            <a:endParaRPr lang="en-GB"/>
          </a:p>
        </p:txBody>
      </p:sp>
      <p:sp>
        <p:nvSpPr>
          <p:cNvPr id="2" name="Titelplatzhalter 1"/>
          <p:cNvSpPr>
            <a:spLocks noGrp="1"/>
          </p:cNvSpPr>
          <p:nvPr>
            <p:ph type="title"/>
          </p:nvPr>
        </p:nvSpPr>
        <p:spPr>
          <a:xfrm>
            <a:off x="516319" y="410830"/>
            <a:ext cx="11135861" cy="1073122"/>
          </a:xfrm>
          <a:prstGeom prst="rect">
            <a:avLst/>
          </a:prstGeom>
        </p:spPr>
        <p:txBody>
          <a:bodyPr vert="horz" lIns="0" tIns="0" rIns="0" bIns="0" rtlCol="0" anchor="t" anchorCtr="0">
            <a:normAutofit/>
          </a:bodyPr>
          <a:lstStyle/>
          <a:p>
            <a:pPr lvl="0"/>
            <a:r>
              <a:rPr lang="de-DE" dirty="0" smtClean="0"/>
              <a:t>TITELMASTERFORMAT DURCH KLICKEN BEARBEITEN</a:t>
            </a:r>
            <a:endParaRPr lang="en-US" dirty="0"/>
          </a:p>
        </p:txBody>
      </p:sp>
      <p:sp>
        <p:nvSpPr>
          <p:cNvPr id="3" name="Textplatzhalter 2"/>
          <p:cNvSpPr>
            <a:spLocks noGrp="1"/>
          </p:cNvSpPr>
          <p:nvPr>
            <p:ph type="body" idx="1"/>
          </p:nvPr>
        </p:nvSpPr>
        <p:spPr>
          <a:xfrm>
            <a:off x="516319" y="1483952"/>
            <a:ext cx="11135861" cy="4321536"/>
          </a:xfrm>
          <a:prstGeom prst="rect">
            <a:avLst/>
          </a:prstGeom>
        </p:spPr>
        <p:txBody>
          <a:bodyPr vert="horz" lIns="1080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Tree>
    <p:extLst>
      <p:ext uri="{BB962C8B-B14F-4D97-AF65-F5344CB8AC3E}">
        <p14:creationId xmlns:p14="http://schemas.microsoft.com/office/powerpoint/2010/main" val="3468024496"/>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lang="en-US" sz="3600" b="0" kern="1200" dirty="0">
          <a:solidFill>
            <a:schemeClr val="tx1"/>
          </a:solidFill>
          <a:latin typeface="+mj-lt"/>
          <a:ea typeface="+mj-ea"/>
          <a:cs typeface="+mj-cs"/>
        </a:defRPr>
      </a:lvl1pPr>
    </p:titleStyle>
    <p:body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lnSpc>
          <a:spcPct val="90000"/>
        </a:lnSpc>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smtClean="0"/>
              <a:t>Enter your footer text here</a:t>
            </a:r>
            <a:endParaRPr lang="en-US" dirty="0"/>
          </a:p>
        </p:txBody>
      </p:sp>
      <p:sp>
        <p:nvSpPr>
          <p:cNvPr id="6"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75A4F164-3A46-4CEE-A25C-CA523D5E42F3}" type="slidenum">
              <a:rPr lang="en-US" smtClean="0"/>
              <a:pPr/>
              <a:t>‹#›</a:t>
            </a:fld>
            <a:endParaRPr lang="en-US" dirty="0"/>
          </a:p>
        </p:txBody>
      </p:sp>
      <p:sp>
        <p:nvSpPr>
          <p:cNvPr id="3" name="Textplatzhalter 2"/>
          <p:cNvSpPr>
            <a:spLocks noGrp="1"/>
          </p:cNvSpPr>
          <p:nvPr>
            <p:ph type="body" idx="1"/>
          </p:nvPr>
        </p:nvSpPr>
        <p:spPr>
          <a:xfrm>
            <a:off x="516319" y="1483952"/>
            <a:ext cx="11135861" cy="4321536"/>
          </a:xfrm>
          <a:prstGeom prst="rect">
            <a:avLst/>
          </a:prstGeom>
        </p:spPr>
        <p:txBody>
          <a:bodyPr vert="horz" lIns="1080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2" name="Titelplatzhalter 1"/>
          <p:cNvSpPr>
            <a:spLocks noGrp="1"/>
          </p:cNvSpPr>
          <p:nvPr>
            <p:ph type="title"/>
          </p:nvPr>
        </p:nvSpPr>
        <p:spPr>
          <a:xfrm>
            <a:off x="516319" y="410830"/>
            <a:ext cx="11135861" cy="1073122"/>
          </a:xfrm>
          <a:prstGeom prst="rect">
            <a:avLst/>
          </a:prstGeom>
        </p:spPr>
        <p:txBody>
          <a:bodyPr vert="horz" lIns="0" tIns="0" rIns="0" bIns="0" rtlCol="0" anchor="t" anchorCtr="0">
            <a:normAutofit/>
          </a:bodyPr>
          <a:lstStyle/>
          <a:p>
            <a:pPr lvl="0"/>
            <a:r>
              <a:rPr lang="de-DE" dirty="0" smtClean="0"/>
              <a:t>TITELMASTERFORMAT DURCH KLICKEN BEARBEITEN</a:t>
            </a:r>
            <a:endParaRPr lang="en-US" dirty="0"/>
          </a:p>
        </p:txBody>
      </p:sp>
      <p:grpSp>
        <p:nvGrpSpPr>
          <p:cNvPr id="4" name="Gruppieren 3"/>
          <p:cNvGrpSpPr/>
          <p:nvPr/>
        </p:nvGrpSpPr>
        <p:grpSpPr>
          <a:xfrm>
            <a:off x="8925789" y="-432056"/>
            <a:ext cx="3485585" cy="1843863"/>
            <a:chOff x="8924627" y="-432057"/>
            <a:chExt cx="3485131" cy="1843863"/>
          </a:xfrm>
        </p:grpSpPr>
        <p:sp>
          <p:nvSpPr>
            <p:cNvPr id="22" name="Gleichschenkliges Dreieck 21"/>
            <p:cNvSpPr/>
            <p:nvPr/>
          </p:nvSpPr>
          <p:spPr>
            <a:xfrm rot="1800000">
              <a:off x="10951420" y="737863"/>
              <a:ext cx="781774" cy="673943"/>
            </a:xfrm>
            <a:prstGeom prst="triangle">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Gleichschenkliges Dreieck 22"/>
            <p:cNvSpPr/>
            <p:nvPr/>
          </p:nvSpPr>
          <p:spPr>
            <a:xfrm rot="19800000">
              <a:off x="11289864" y="737863"/>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Gleichschenkliges Dreieck 23"/>
            <p:cNvSpPr/>
            <p:nvPr/>
          </p:nvSpPr>
          <p:spPr>
            <a:xfrm rot="16200000">
              <a:off x="11459897" y="443178"/>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Gleichschenkliges Dreieck 24"/>
            <p:cNvSpPr/>
            <p:nvPr/>
          </p:nvSpPr>
          <p:spPr>
            <a:xfrm rot="12600000">
              <a:off x="11289864" y="151003"/>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Gleichschenkliges Dreieck 25"/>
            <p:cNvSpPr/>
            <p:nvPr/>
          </p:nvSpPr>
          <p:spPr>
            <a:xfrm rot="5400000">
              <a:off x="10781388" y="443178"/>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Gleichschenkliges Dreieck 26"/>
            <p:cNvSpPr/>
            <p:nvPr/>
          </p:nvSpPr>
          <p:spPr>
            <a:xfrm rot="9000000">
              <a:off x="10951420" y="150999"/>
              <a:ext cx="781774" cy="673943"/>
            </a:xfrm>
            <a:prstGeom prst="triangl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Gleichschenkliges Dreieck 29"/>
            <p:cNvSpPr/>
            <p:nvPr/>
          </p:nvSpPr>
          <p:spPr>
            <a:xfrm rot="16200000">
              <a:off x="10107445" y="443178"/>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Gleichschenkliges Dreieck 30"/>
            <p:cNvSpPr/>
            <p:nvPr/>
          </p:nvSpPr>
          <p:spPr>
            <a:xfrm rot="12600000">
              <a:off x="9937412" y="151003"/>
              <a:ext cx="781774" cy="673943"/>
            </a:xfrm>
            <a:prstGeom prst="triangle">
              <a:avLst/>
            </a:prstGeom>
            <a:solidFill>
              <a:schemeClr val="bg2">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Gleichschenkliges Dreieck 43"/>
            <p:cNvSpPr/>
            <p:nvPr/>
          </p:nvSpPr>
          <p:spPr>
            <a:xfrm rot="1800000">
              <a:off x="10277079" y="-432057"/>
              <a:ext cx="781774" cy="673943"/>
            </a:xfrm>
            <a:prstGeom prst="triangle">
              <a:avLst/>
            </a:prstGeom>
            <a:solidFill>
              <a:schemeClr val="bg2">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Gleichschenkliges Dreieck 44"/>
            <p:cNvSpPr/>
            <p:nvPr/>
          </p:nvSpPr>
          <p:spPr>
            <a:xfrm rot="19800000">
              <a:off x="10615523" y="-432057"/>
              <a:ext cx="781774" cy="673943"/>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Gleichschenkliges Dreieck 45"/>
            <p:cNvSpPr/>
            <p:nvPr/>
          </p:nvSpPr>
          <p:spPr>
            <a:xfrm rot="1800000">
              <a:off x="8924627" y="-432057"/>
              <a:ext cx="781774" cy="673943"/>
            </a:xfrm>
            <a:prstGeom prst="triangle">
              <a:avLst/>
            </a:prstGeom>
            <a:solidFill>
              <a:schemeClr val="tx1">
                <a:lumMod val="65000"/>
                <a:lumOff val="3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Gleichschenkliges Dreieck 46"/>
            <p:cNvSpPr/>
            <p:nvPr/>
          </p:nvSpPr>
          <p:spPr>
            <a:xfrm rot="19800000">
              <a:off x="9263071" y="-432057"/>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Gleichschenkliges Dreieck 47"/>
            <p:cNvSpPr/>
            <p:nvPr/>
          </p:nvSpPr>
          <p:spPr>
            <a:xfrm rot="1800000">
              <a:off x="11627984" y="-432057"/>
              <a:ext cx="781774" cy="673943"/>
            </a:xfrm>
            <a:prstGeom prst="triangle">
              <a:avLst/>
            </a:prstGeom>
            <a:solidFill>
              <a:schemeClr val="tx1">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1180383144"/>
      </p:ext>
    </p:extLst>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dt="0"/>
  <p:txStyles>
    <p:titleStyle>
      <a:lvl1pPr algn="l" defTabSz="914400" rtl="0" eaLnBrk="1" latinLnBrk="0" hangingPunct="1">
        <a:spcBef>
          <a:spcPct val="0"/>
        </a:spcBef>
        <a:buNone/>
        <a:defRPr lang="en-US" sz="3600" b="0" kern="1200" dirty="0">
          <a:solidFill>
            <a:schemeClr val="tx1"/>
          </a:solidFill>
          <a:latin typeface="+mj-lt"/>
          <a:ea typeface="+mj-ea"/>
          <a:cs typeface="+mj-cs"/>
        </a:defRPr>
      </a:lvl1pPr>
    </p:titleStyle>
    <p:body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lnSpc>
          <a:spcPct val="90000"/>
        </a:lnSpc>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16319" y="410830"/>
            <a:ext cx="11135861" cy="1073122"/>
          </a:xfrm>
          <a:prstGeom prst="rect">
            <a:avLst/>
          </a:prstGeom>
        </p:spPr>
        <p:txBody>
          <a:bodyPr vert="horz" lIns="0" tIns="0" rIns="0" bIns="0" rtlCol="0" anchor="t" anchorCtr="0">
            <a:normAutofit/>
          </a:bodyPr>
          <a:lstStyle/>
          <a:p>
            <a:pPr lvl="0"/>
            <a:r>
              <a:rPr lang="de-DE" dirty="0" smtClean="0"/>
              <a:t>TITELMASTERFORMAT DURCH KLICKEN BEARBEITEN</a:t>
            </a:r>
            <a:endParaRPr lang="en-US" dirty="0"/>
          </a:p>
        </p:txBody>
      </p:sp>
      <p:sp>
        <p:nvSpPr>
          <p:cNvPr id="5" name="Fußzeilenplatzhalter 4"/>
          <p:cNvSpPr>
            <a:spLocks noGrp="1"/>
          </p:cNvSpPr>
          <p:nvPr>
            <p:ph type="ftr" sz="quarter" idx="3"/>
          </p:nvPr>
        </p:nvSpPr>
        <p:spPr>
          <a:xfrm>
            <a:off x="3957796"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accent1">
                    <a:lumMod val="50000"/>
                  </a:schemeClr>
                </a:solidFill>
                <a:latin typeface="Calibri Light" panose="020F0302020204030204" pitchFamily="34" charset="0"/>
              </a:defRPr>
            </a:lvl1pPr>
          </a:lstStyle>
          <a:p>
            <a:r>
              <a:rPr lang="en-US" smtClean="0"/>
              <a:t>Enter your footer text here</a:t>
            </a:r>
            <a:endParaRPr lang="en-US" dirty="0"/>
          </a:p>
        </p:txBody>
      </p:sp>
      <p:sp>
        <p:nvSpPr>
          <p:cNvPr id="6" name="Foliennummernplatzhalter 5"/>
          <p:cNvSpPr>
            <a:spLocks noGrp="1"/>
          </p:cNvSpPr>
          <p:nvPr>
            <p:ph type="sldNum" sz="quarter" idx="4"/>
          </p:nvPr>
        </p:nvSpPr>
        <p:spPr>
          <a:xfrm>
            <a:off x="516320" y="6076361"/>
            <a:ext cx="914426" cy="360000"/>
          </a:xfrm>
          <a:prstGeom prst="rect">
            <a:avLst/>
          </a:prstGeom>
        </p:spPr>
        <p:txBody>
          <a:bodyPr vert="horz" lIns="0" tIns="0" rIns="0" bIns="0" rtlCol="0" anchor="b" anchorCtr="0"/>
          <a:lstStyle>
            <a:lvl1pPr algn="l">
              <a:lnSpc>
                <a:spcPct val="90000"/>
              </a:lnSpc>
              <a:spcAft>
                <a:spcPts val="1000"/>
              </a:spcAft>
              <a:defRPr sz="1400" b="1">
                <a:solidFill>
                  <a:schemeClr val="accent1">
                    <a:lumMod val="50000"/>
                  </a:schemeClr>
                </a:solidFill>
              </a:defRPr>
            </a:lvl1pPr>
          </a:lstStyle>
          <a:p>
            <a:fld id="{75A4F164-3A46-4CEE-A25C-CA523D5E42F3}" type="slidenum">
              <a:rPr lang="en-US" smtClean="0"/>
              <a:pPr/>
              <a:t>‹#›</a:t>
            </a:fld>
            <a:endParaRPr lang="en-US" dirty="0"/>
          </a:p>
        </p:txBody>
      </p:sp>
      <p:sp>
        <p:nvSpPr>
          <p:cNvPr id="123" name="Textplatzhalter 2"/>
          <p:cNvSpPr>
            <a:spLocks noGrp="1"/>
          </p:cNvSpPr>
          <p:nvPr>
            <p:ph type="body" idx="1"/>
          </p:nvPr>
        </p:nvSpPr>
        <p:spPr>
          <a:xfrm>
            <a:off x="516319" y="1483952"/>
            <a:ext cx="11135861" cy="4321536"/>
          </a:xfrm>
          <a:prstGeom prst="rect">
            <a:avLst/>
          </a:prstGeom>
        </p:spPr>
        <p:txBody>
          <a:bodyPr vert="horz" lIns="1080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grpSp>
        <p:nvGrpSpPr>
          <p:cNvPr id="3" name="Gruppieren 2"/>
          <p:cNvGrpSpPr/>
          <p:nvPr/>
        </p:nvGrpSpPr>
        <p:grpSpPr>
          <a:xfrm>
            <a:off x="8925789" y="-432056"/>
            <a:ext cx="3485585" cy="1843863"/>
            <a:chOff x="8924627" y="-432057"/>
            <a:chExt cx="3485131" cy="1843863"/>
          </a:xfrm>
        </p:grpSpPr>
        <p:sp>
          <p:nvSpPr>
            <p:cNvPr id="22" name="Gleichschenkliges Dreieck 21"/>
            <p:cNvSpPr/>
            <p:nvPr/>
          </p:nvSpPr>
          <p:spPr>
            <a:xfrm rot="1800000">
              <a:off x="10951420" y="737863"/>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Gleichschenkliges Dreieck 22"/>
            <p:cNvSpPr/>
            <p:nvPr/>
          </p:nvSpPr>
          <p:spPr>
            <a:xfrm rot="19800000">
              <a:off x="11289864" y="737863"/>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Gleichschenkliges Dreieck 23"/>
            <p:cNvSpPr/>
            <p:nvPr/>
          </p:nvSpPr>
          <p:spPr>
            <a:xfrm rot="16200000">
              <a:off x="11459897" y="443178"/>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Gleichschenkliges Dreieck 24"/>
            <p:cNvSpPr/>
            <p:nvPr/>
          </p:nvSpPr>
          <p:spPr>
            <a:xfrm rot="12600000">
              <a:off x="11289864"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Gleichschenkliges Dreieck 25"/>
            <p:cNvSpPr/>
            <p:nvPr/>
          </p:nvSpPr>
          <p:spPr>
            <a:xfrm rot="5400000">
              <a:off x="10781388" y="443178"/>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Gleichschenkliges Dreieck 26"/>
            <p:cNvSpPr/>
            <p:nvPr/>
          </p:nvSpPr>
          <p:spPr>
            <a:xfrm rot="9000000">
              <a:off x="10951420" y="150999"/>
              <a:ext cx="781774" cy="673943"/>
            </a:xfrm>
            <a:prstGeom prst="triangle">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Gleichschenkliges Dreieck 29"/>
            <p:cNvSpPr/>
            <p:nvPr/>
          </p:nvSpPr>
          <p:spPr>
            <a:xfrm rot="16200000">
              <a:off x="10107445" y="443178"/>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Gleichschenkliges Dreieck 30"/>
            <p:cNvSpPr/>
            <p:nvPr/>
          </p:nvSpPr>
          <p:spPr>
            <a:xfrm rot="12600000">
              <a:off x="9937412" y="151003"/>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Gleichschenkliges Dreieck 43"/>
            <p:cNvSpPr/>
            <p:nvPr/>
          </p:nvSpPr>
          <p:spPr>
            <a:xfrm rot="1800000">
              <a:off x="10277079" y="-432057"/>
              <a:ext cx="781774" cy="673943"/>
            </a:xfrm>
            <a:prstGeom prst="triangle">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Gleichschenkliges Dreieck 44"/>
            <p:cNvSpPr/>
            <p:nvPr/>
          </p:nvSpPr>
          <p:spPr>
            <a:xfrm rot="19800000">
              <a:off x="10615523" y="-432057"/>
              <a:ext cx="781774" cy="673943"/>
            </a:xfrm>
            <a:prstGeom prst="triangle">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Gleichschenkliges Dreieck 45"/>
            <p:cNvSpPr/>
            <p:nvPr/>
          </p:nvSpPr>
          <p:spPr>
            <a:xfrm rot="1800000">
              <a:off x="8924627" y="-432057"/>
              <a:ext cx="781774" cy="673943"/>
            </a:xfrm>
            <a:prstGeom prst="triangle">
              <a:avLst/>
            </a:prstGeom>
            <a:solidFill>
              <a:schemeClr val="accent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Gleichschenkliges Dreieck 46"/>
            <p:cNvSpPr/>
            <p:nvPr/>
          </p:nvSpPr>
          <p:spPr>
            <a:xfrm rot="19800000">
              <a:off x="9263071" y="-432057"/>
              <a:ext cx="781774" cy="673943"/>
            </a:xfrm>
            <a:prstGeom prst="triangle">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Gleichschenkliges Dreieck 47"/>
            <p:cNvSpPr/>
            <p:nvPr/>
          </p:nvSpPr>
          <p:spPr>
            <a:xfrm rot="1800000">
              <a:off x="11627984" y="-432057"/>
              <a:ext cx="781774" cy="673943"/>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1961945519"/>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dt="0"/>
  <p:txStyles>
    <p:titleStyle>
      <a:lvl1pPr algn="l" defTabSz="914400" rtl="0" eaLnBrk="1" latinLnBrk="0" hangingPunct="1">
        <a:spcBef>
          <a:spcPct val="0"/>
        </a:spcBef>
        <a:buNone/>
        <a:defRPr lang="en-US" sz="3600" b="0" kern="1200" dirty="0">
          <a:solidFill>
            <a:schemeClr val="accent1">
              <a:lumMod val="50000"/>
            </a:schemeClr>
          </a:solidFill>
          <a:latin typeface="+mj-lt"/>
          <a:ea typeface="+mj-ea"/>
          <a:cs typeface="+mj-cs"/>
        </a:defRPr>
      </a:lvl1pPr>
    </p:titleStyle>
    <p:body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accent1">
              <a:lumMod val="50000"/>
            </a:schemeClr>
          </a:solidFill>
          <a:latin typeface="Calibri Light" panose="020F0302020204030204" pitchFamily="34" charset="0"/>
          <a:ea typeface="+mn-ea"/>
          <a:cs typeface="+mn-cs"/>
        </a:defRPr>
      </a:lvl1pPr>
      <a:lvl2pPr marL="808038"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accent1">
              <a:lumMod val="50000"/>
            </a:schemeClr>
          </a:solidFill>
          <a:latin typeface="Calibri Light" panose="020F0302020204030204" pitchFamily="34" charset="0"/>
          <a:ea typeface="+mn-ea"/>
          <a:cs typeface="+mn-cs"/>
        </a:defRPr>
      </a:lvl2pPr>
      <a:lvl3pPr marL="1081088" indent="-177800" algn="l" defTabSz="914400" rtl="0" eaLnBrk="1" latinLnBrk="0" hangingPunct="1">
        <a:lnSpc>
          <a:spcPct val="90000"/>
        </a:lnSpc>
        <a:spcBef>
          <a:spcPts val="0"/>
        </a:spcBef>
        <a:spcAft>
          <a:spcPts val="1000"/>
        </a:spcAft>
        <a:buFont typeface="Symbol" panose="05050102010706020507" pitchFamily="18" charset="2"/>
        <a:buChar char="-"/>
        <a:defRPr sz="1800" kern="1200">
          <a:solidFill>
            <a:schemeClr val="accent1">
              <a:lumMod val="50000"/>
            </a:schemeClr>
          </a:solidFill>
          <a:latin typeface="Calibri Light" panose="020F0302020204030204" pitchFamily="34" charset="0"/>
          <a:ea typeface="+mn-ea"/>
          <a:cs typeface="+mn-cs"/>
        </a:defRPr>
      </a:lvl3pPr>
      <a:lvl4pPr marL="1436688"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accent1">
              <a:lumMod val="50000"/>
            </a:schemeClr>
          </a:solidFill>
          <a:latin typeface="Calibri Light" panose="020F0302020204030204" pitchFamily="34" charset="0"/>
          <a:ea typeface="+mn-ea"/>
          <a:cs typeface="+mn-cs"/>
        </a:defRPr>
      </a:lvl4pPr>
      <a:lvl5pPr marL="1793875" indent="-179388"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accent1">
              <a:lumMod val="50000"/>
            </a:schemeClr>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F973E4-8DA2-4BCA-BE4C-9968106DA718}" type="datetimeFigureOut">
              <a:rPr lang="en-US" smtClean="0"/>
              <a:pPr/>
              <a:t>8/16/2016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7C2A4B-041B-46D9-9309-454758C891F4}" type="slidenum">
              <a:rPr lang="en-GB" smtClean="0"/>
              <a:pPr/>
              <a:t>‹#›</a:t>
            </a:fld>
            <a:endParaRPr lang="en-GB"/>
          </a:p>
        </p:txBody>
      </p:sp>
    </p:spTree>
    <p:extLst>
      <p:ext uri="{BB962C8B-B14F-4D97-AF65-F5344CB8AC3E}">
        <p14:creationId xmlns:p14="http://schemas.microsoft.com/office/powerpoint/2010/main" val="3067253507"/>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3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png"/><Relationship Id="rId3" Type="http://schemas.openxmlformats.org/officeDocument/2006/relationships/image" Target="../media/image39.jpe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jpeg"/><Relationship Id="rId1" Type="http://schemas.openxmlformats.org/officeDocument/2006/relationships/slideLayout" Target="../slideLayouts/slideLayout3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jpe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jpeg"/><Relationship Id="rId1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image" Target="../media/image52.png"/><Relationship Id="rId1" Type="http://schemas.openxmlformats.org/officeDocument/2006/relationships/slideLayout" Target="../slideLayouts/slideLayout3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34.xml"/><Relationship Id="rId6" Type="http://schemas.openxmlformats.org/officeDocument/2006/relationships/image" Target="../media/image62.png"/><Relationship Id="rId11" Type="http://schemas.openxmlformats.org/officeDocument/2006/relationships/image" Target="../media/image67.jpg"/><Relationship Id="rId5" Type="http://schemas.openxmlformats.org/officeDocument/2006/relationships/image" Target="../media/image61.jpeg"/><Relationship Id="rId10" Type="http://schemas.openxmlformats.org/officeDocument/2006/relationships/image" Target="../media/image66.png"/><Relationship Id="rId4" Type="http://schemas.openxmlformats.org/officeDocument/2006/relationships/image" Target="../media/image60.jpeg"/><Relationship Id="rId9"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4.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6.jpe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1</a:t>
            </a:fld>
            <a:endParaRPr lang="en-GB"/>
          </a:p>
        </p:txBody>
      </p:sp>
      <p:pic>
        <p:nvPicPr>
          <p:cNvPr id="4" name="People Clues Problem">
            <a:hlinkClick r:id="" action="ppaction://media"/>
          </p:cNvPr>
          <p:cNvPicPr>
            <a:picLocks noChangeAspect="1"/>
          </p:cNvPicPr>
          <p:nvPr>
            <a:videoFile r:link="rId1"/>
            <p:extLst>
              <p:ext uri="{DAA4B4D4-6D71-4841-9C94-3DE7FCFB9230}">
                <p14:media xmlns:p14="http://schemas.microsoft.com/office/powerpoint/2010/main" r:embed="rId2">
                  <p14:trim end="5381.6666"/>
                </p14:media>
              </p:ext>
            </p:extLst>
          </p:nvPr>
        </p:nvPicPr>
        <p:blipFill>
          <a:blip r:embed="rId4"/>
          <a:stretch>
            <a:fillRect/>
          </a:stretch>
        </p:blipFill>
        <p:spPr>
          <a:xfrm>
            <a:off x="-38833" y="1"/>
            <a:ext cx="12269666" cy="6857999"/>
          </a:xfrm>
          <a:prstGeom prst="rect">
            <a:avLst/>
          </a:prstGeom>
        </p:spPr>
      </p:pic>
    </p:spTree>
    <p:extLst>
      <p:ext uri="{BB962C8B-B14F-4D97-AF65-F5344CB8AC3E}">
        <p14:creationId xmlns:p14="http://schemas.microsoft.com/office/powerpoint/2010/main" val="130055295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am-work-Dynamics-200.png"/>
          <p:cNvPicPr>
            <a:picLocks noChangeAspect="1"/>
          </p:cNvPicPr>
          <p:nvPr/>
        </p:nvPicPr>
        <p:blipFill>
          <a:blip r:embed="rId2" cstate="print"/>
          <a:stretch>
            <a:fillRect/>
          </a:stretch>
        </p:blipFill>
        <p:spPr>
          <a:xfrm>
            <a:off x="-38100" y="-19051"/>
            <a:ext cx="12230100" cy="5018369"/>
          </a:xfrm>
          <a:prstGeom prst="rect">
            <a:avLst/>
          </a:prstGeom>
        </p:spPr>
      </p:pic>
      <p:sp>
        <p:nvSpPr>
          <p:cNvPr id="7" name="Rectangle 6"/>
          <p:cNvSpPr/>
          <p:nvPr/>
        </p:nvSpPr>
        <p:spPr>
          <a:xfrm>
            <a:off x="866775" y="4067175"/>
            <a:ext cx="10458450" cy="18288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3533775" y="4606398"/>
            <a:ext cx="5003576" cy="78475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solidFill>
                  <a:srgbClr val="49A2B0"/>
                </a:solidFill>
                <a:latin typeface="+mn-lt"/>
                <a:cs typeface="Arial" pitchFamily="34" charset="0"/>
              </a:rPr>
              <a:t>Team Dynamics</a:t>
            </a:r>
            <a:endParaRPr lang="en-US" sz="5400" b="1" dirty="0">
              <a:solidFill>
                <a:srgbClr val="49A2B0"/>
              </a:solidFill>
              <a:latin typeface="+mn-lt"/>
              <a:cs typeface="Arial" pitchFamily="34" charset="0"/>
            </a:endParaRPr>
          </a:p>
        </p:txBody>
      </p:sp>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10</a:t>
            </a:fld>
            <a:endParaRPr lang="en-GB"/>
          </a:p>
        </p:txBody>
      </p:sp>
    </p:spTree>
    <p:extLst>
      <p:ext uri="{BB962C8B-B14F-4D97-AF65-F5344CB8AC3E}">
        <p14:creationId xmlns:p14="http://schemas.microsoft.com/office/powerpoint/2010/main" val="13994404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C6E4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am.jpg"/>
          <p:cNvPicPr>
            <a:picLocks noChangeAspect="1"/>
          </p:cNvPicPr>
          <p:nvPr/>
        </p:nvPicPr>
        <p:blipFill>
          <a:blip r:embed="rId2"/>
          <a:stretch>
            <a:fillRect/>
          </a:stretch>
        </p:blipFill>
        <p:spPr>
          <a:xfrm>
            <a:off x="0" y="-2514600"/>
            <a:ext cx="12192000" cy="7477760"/>
          </a:xfrm>
          <a:prstGeom prst="rect">
            <a:avLst/>
          </a:prstGeom>
        </p:spPr>
      </p:pic>
      <p:sp>
        <p:nvSpPr>
          <p:cNvPr id="5" name="Title 1"/>
          <p:cNvSpPr txBox="1">
            <a:spLocks/>
          </p:cNvSpPr>
          <p:nvPr/>
        </p:nvSpPr>
        <p:spPr>
          <a:xfrm>
            <a:off x="2667000" y="0"/>
            <a:ext cx="6248400" cy="1082626"/>
          </a:xfrm>
          <a:prstGeom prst="rect">
            <a:avLst/>
          </a:prstGeom>
        </p:spPr>
        <p:txBody>
          <a:bodyPr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latin typeface="+mn-lt"/>
                <a:cs typeface="Arial" pitchFamily="34" charset="0"/>
              </a:rPr>
              <a:t>What is Team Dynamics?</a:t>
            </a:r>
          </a:p>
        </p:txBody>
      </p:sp>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11</a:t>
            </a:fld>
            <a:endParaRPr lang="en-GB"/>
          </a:p>
        </p:txBody>
      </p:sp>
      <p:sp>
        <p:nvSpPr>
          <p:cNvPr id="13" name="Rectangle 12"/>
          <p:cNvSpPr/>
          <p:nvPr/>
        </p:nvSpPr>
        <p:spPr>
          <a:xfrm>
            <a:off x="1095375" y="3105149"/>
            <a:ext cx="10458450" cy="287655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74879" y="3555974"/>
            <a:ext cx="8764173" cy="1938992"/>
          </a:xfrm>
          <a:prstGeom prst="rect">
            <a:avLst/>
          </a:prstGeom>
          <a:noFill/>
        </p:spPr>
        <p:txBody>
          <a:bodyPr wrap="square" rtlCol="0">
            <a:spAutoFit/>
          </a:bodyPr>
          <a:lstStyle/>
          <a:p>
            <a:pPr marL="457200" indent="-457200" algn="just">
              <a:buFont typeface="Wingdings" pitchFamily="2" charset="2"/>
              <a:buChar char="§"/>
            </a:pPr>
            <a:r>
              <a:rPr lang="en-GB" sz="2400" dirty="0" smtClean="0"/>
              <a:t>How people work and interact together in teams</a:t>
            </a:r>
          </a:p>
          <a:p>
            <a:pPr marL="342900" indent="-342900" algn="just">
              <a:buFont typeface="Wingdings" pitchFamily="2" charset="2"/>
              <a:buChar char="§"/>
            </a:pPr>
            <a:endParaRPr lang="en-US" sz="2400" dirty="0"/>
          </a:p>
          <a:p>
            <a:pPr marL="457200" indent="-457200" algn="just">
              <a:buFont typeface="Wingdings" pitchFamily="2" charset="2"/>
              <a:buChar char="§"/>
            </a:pPr>
            <a:r>
              <a:rPr lang="en-GB" sz="2400" dirty="0" smtClean="0"/>
              <a:t>Team dynamics are the hidden strengths and weaknesses that operate in a team between different people or groups and how they affect the way a team reacts, behaves or performs</a:t>
            </a:r>
            <a:endParaRPr lang="en-GB" sz="2400" dirty="0"/>
          </a:p>
        </p:txBody>
      </p:sp>
    </p:spTree>
    <p:extLst>
      <p:ext uri="{BB962C8B-B14F-4D97-AF65-F5344CB8AC3E}">
        <p14:creationId xmlns:p14="http://schemas.microsoft.com/office/powerpoint/2010/main" val="26380617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76651" y="0"/>
            <a:ext cx="8515350" cy="6858000"/>
          </a:xfrm>
          <a:prstGeom prst="rect">
            <a:avLst/>
          </a:prstGeom>
          <a:solidFill>
            <a:srgbClr val="FDF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77C2A4B-041B-46D9-9309-454758C891F4}" type="slidenum">
              <a:rPr lang="en-GB" smtClean="0"/>
              <a:pPr/>
              <a:t>12</a:t>
            </a:fld>
            <a:endParaRPr lang="en-GB"/>
          </a:p>
        </p:txBody>
      </p:sp>
      <p:sp>
        <p:nvSpPr>
          <p:cNvPr id="3" name="Title 1"/>
          <p:cNvSpPr txBox="1">
            <a:spLocks/>
          </p:cNvSpPr>
          <p:nvPr/>
        </p:nvSpPr>
        <p:spPr>
          <a:xfrm>
            <a:off x="5249481" y="2606506"/>
            <a:ext cx="6513893" cy="64151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4E56"/>
                </a:solidFill>
                <a:latin typeface="+mn-lt"/>
                <a:cs typeface="Arial" pitchFamily="34" charset="0"/>
              </a:rPr>
              <a:t>What is the Challenge </a:t>
            </a:r>
            <a:r>
              <a:rPr lang="en-US" sz="2800" b="1" dirty="0" smtClean="0">
                <a:solidFill>
                  <a:srgbClr val="114E56"/>
                </a:solidFill>
                <a:latin typeface="+mn-lt"/>
                <a:cs typeface="Arial" pitchFamily="34" charset="0"/>
              </a:rPr>
              <a:t>in Team Dynamics</a:t>
            </a:r>
            <a:r>
              <a:rPr lang="en-US" sz="2800" b="1" dirty="0">
                <a:solidFill>
                  <a:srgbClr val="114E56"/>
                </a:solidFill>
                <a:latin typeface="+mn-lt"/>
                <a:cs typeface="Arial" pitchFamily="34" charset="0"/>
              </a:rPr>
              <a:t>?</a:t>
            </a:r>
          </a:p>
        </p:txBody>
      </p:sp>
      <p:sp>
        <p:nvSpPr>
          <p:cNvPr id="4" name="TextBox 3"/>
          <p:cNvSpPr txBox="1"/>
          <p:nvPr/>
        </p:nvSpPr>
        <p:spPr>
          <a:xfrm>
            <a:off x="4752975" y="3184112"/>
            <a:ext cx="7391400" cy="584775"/>
          </a:xfrm>
          <a:prstGeom prst="rect">
            <a:avLst/>
          </a:prstGeom>
          <a:noFill/>
        </p:spPr>
        <p:txBody>
          <a:bodyPr wrap="square" rtlCol="0">
            <a:spAutoFit/>
          </a:bodyPr>
          <a:lstStyle/>
          <a:p>
            <a:r>
              <a:rPr lang="en-US" sz="3200" b="1" dirty="0" smtClean="0">
                <a:solidFill>
                  <a:srgbClr val="49A2B0"/>
                </a:solidFill>
              </a:rPr>
              <a:t>Selecting the right person for the right Job</a:t>
            </a:r>
            <a:endParaRPr lang="en-GB" sz="3200" b="1" dirty="0">
              <a:solidFill>
                <a:srgbClr val="49A2B0"/>
              </a:solidFill>
            </a:endParaRPr>
          </a:p>
        </p:txBody>
      </p:sp>
      <p:pic>
        <p:nvPicPr>
          <p:cNvPr id="7" name="Picture 6" descr="539003594.jpg"/>
          <p:cNvPicPr>
            <a:picLocks noChangeAspect="1"/>
          </p:cNvPicPr>
          <p:nvPr/>
        </p:nvPicPr>
        <p:blipFill>
          <a:blip r:embed="rId2"/>
          <a:stretch>
            <a:fillRect/>
          </a:stretch>
        </p:blipFill>
        <p:spPr>
          <a:xfrm>
            <a:off x="-400050" y="0"/>
            <a:ext cx="4857750" cy="6876013"/>
          </a:xfrm>
          <a:prstGeom prst="rect">
            <a:avLst/>
          </a:prstGeom>
        </p:spPr>
      </p:pic>
      <p:sp>
        <p:nvSpPr>
          <p:cNvPr id="8" name="Moon 7"/>
          <p:cNvSpPr/>
          <p:nvPr/>
        </p:nvSpPr>
        <p:spPr>
          <a:xfrm rot="5400000">
            <a:off x="4333875" y="2714625"/>
            <a:ext cx="342900" cy="514350"/>
          </a:xfrm>
          <a:prstGeom prst="mo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1290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a:spLocks/>
          </p:cNvSpPr>
          <p:nvPr/>
        </p:nvSpPr>
        <p:spPr>
          <a:xfrm>
            <a:off x="4543426" y="4032300"/>
            <a:ext cx="3057524" cy="483864"/>
          </a:xfrm>
          <a:prstGeom prst="rect">
            <a:avLst/>
          </a:prstGeom>
        </p:spPr>
        <p:txBody>
          <a:bodyPr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49A2B0"/>
                </a:solidFill>
                <a:latin typeface="+mn-lt"/>
                <a:cs typeface="Arial" pitchFamily="34" charset="0"/>
              </a:rPr>
              <a:t>Features of </a:t>
            </a:r>
            <a:r>
              <a:rPr lang="en-US" sz="2800" b="1" dirty="0" smtClean="0">
                <a:solidFill>
                  <a:srgbClr val="49A2B0"/>
                </a:solidFill>
                <a:latin typeface="+mn-lt"/>
                <a:cs typeface="Arial" pitchFamily="34" charset="0"/>
              </a:rPr>
              <a:t>People Clues</a:t>
            </a:r>
            <a:endParaRPr lang="en-US" sz="2800" b="1" dirty="0">
              <a:solidFill>
                <a:srgbClr val="49A2B0"/>
              </a:solidFill>
              <a:latin typeface="+mn-lt"/>
              <a:cs typeface="Arial"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7106" y="2705100"/>
            <a:ext cx="2964819" cy="1276350"/>
          </a:xfrm>
          <a:prstGeom prst="rect">
            <a:avLst/>
          </a:prstGeom>
          <a:noFill/>
          <a:ln>
            <a:noFill/>
          </a:ln>
        </p:spPr>
      </p:pic>
      <p:sp>
        <p:nvSpPr>
          <p:cNvPr id="5" name="Slide Number Placeholder 4"/>
          <p:cNvSpPr>
            <a:spLocks noGrp="1"/>
          </p:cNvSpPr>
          <p:nvPr>
            <p:ph type="sldNum" sz="quarter" idx="12"/>
          </p:nvPr>
        </p:nvSpPr>
        <p:spPr/>
        <p:txBody>
          <a:bodyPr>
            <a:normAutofit/>
          </a:bodyPr>
          <a:lstStyle/>
          <a:p>
            <a:fld id="{577C2A4B-041B-46D9-9309-454758C891F4}" type="slidenum">
              <a:rPr lang="en-GB" smtClean="0"/>
              <a:pPr/>
              <a:t>13</a:t>
            </a:fld>
            <a:endParaRPr lang="en-GB"/>
          </a:p>
        </p:txBody>
      </p:sp>
      <p:grpSp>
        <p:nvGrpSpPr>
          <p:cNvPr id="61" name="Group 60"/>
          <p:cNvGrpSpPr/>
          <p:nvPr/>
        </p:nvGrpSpPr>
        <p:grpSpPr>
          <a:xfrm>
            <a:off x="2771775" y="640564"/>
            <a:ext cx="2348825" cy="1359686"/>
            <a:chOff x="790575" y="1059664"/>
            <a:chExt cx="2348825" cy="1359686"/>
          </a:xfrm>
        </p:grpSpPr>
        <p:pic>
          <p:nvPicPr>
            <p:cNvPr id="34" name="Picture 9" descr="image27.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46008">
              <a:off x="2434653" y="1059664"/>
              <a:ext cx="704747" cy="72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 name="Rectangle 30"/>
            <p:cNvSpPr/>
            <p:nvPr/>
          </p:nvSpPr>
          <p:spPr>
            <a:xfrm>
              <a:off x="790575" y="1590675"/>
              <a:ext cx="2266950" cy="828675"/>
            </a:xfrm>
            <a:prstGeom prst="rect">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b="1" dirty="0" smtClean="0">
                <a:solidFill>
                  <a:srgbClr val="FFFFFF"/>
                </a:solidFill>
              </a:endParaRPr>
            </a:p>
            <a:p>
              <a:pPr algn="ctr"/>
              <a:r>
                <a:rPr lang="en-US" altLang="en-US" b="1" dirty="0" smtClean="0">
                  <a:solidFill>
                    <a:srgbClr val="FFFFFF"/>
                  </a:solidFill>
                </a:rPr>
                <a:t>Result-oriented Suggestions</a:t>
              </a:r>
            </a:p>
            <a:p>
              <a:pPr algn="ctr"/>
              <a:endParaRPr lang="en-US" dirty="0"/>
            </a:p>
          </p:txBody>
        </p:sp>
      </p:grpSp>
      <p:grpSp>
        <p:nvGrpSpPr>
          <p:cNvPr id="58" name="Group 57"/>
          <p:cNvGrpSpPr/>
          <p:nvPr/>
        </p:nvGrpSpPr>
        <p:grpSpPr>
          <a:xfrm>
            <a:off x="6924675" y="535592"/>
            <a:ext cx="2303705" cy="1331308"/>
            <a:chOff x="3695700" y="1030892"/>
            <a:chExt cx="2303705" cy="1331308"/>
          </a:xfrm>
        </p:grpSpPr>
        <p:pic>
          <p:nvPicPr>
            <p:cNvPr id="44" name="Picture 6" descr="image26.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74051">
              <a:off x="5333243" y="1030892"/>
              <a:ext cx="666162" cy="680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 name="Rectangle 42"/>
            <p:cNvSpPr/>
            <p:nvPr/>
          </p:nvSpPr>
          <p:spPr>
            <a:xfrm>
              <a:off x="3695700" y="1533525"/>
              <a:ext cx="2266950" cy="828675"/>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b="1" dirty="0" smtClean="0">
                  <a:solidFill>
                    <a:srgbClr val="FFFFFF"/>
                  </a:solidFill>
                </a:rPr>
                <a:t>Graphical Reports</a:t>
              </a:r>
              <a:endParaRPr lang="en-US" altLang="en-US" b="1" dirty="0">
                <a:solidFill>
                  <a:srgbClr val="FFFFFF"/>
                </a:solidFill>
              </a:endParaRPr>
            </a:p>
          </p:txBody>
        </p:sp>
      </p:grpSp>
      <p:grpSp>
        <p:nvGrpSpPr>
          <p:cNvPr id="59" name="Group 58"/>
          <p:cNvGrpSpPr/>
          <p:nvPr/>
        </p:nvGrpSpPr>
        <p:grpSpPr>
          <a:xfrm>
            <a:off x="809625" y="2845761"/>
            <a:ext cx="2283687" cy="1288089"/>
            <a:chOff x="6248400" y="902661"/>
            <a:chExt cx="2283687" cy="1288089"/>
          </a:xfrm>
        </p:grpSpPr>
        <p:pic>
          <p:nvPicPr>
            <p:cNvPr id="47" name="Picture 12" descr="image28.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856954">
              <a:off x="7855925" y="902661"/>
              <a:ext cx="676162" cy="640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 name="Rectangle 44"/>
            <p:cNvSpPr/>
            <p:nvPr/>
          </p:nvSpPr>
          <p:spPr>
            <a:xfrm>
              <a:off x="6248400" y="1362075"/>
              <a:ext cx="2266950" cy="8286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b="1" dirty="0" smtClean="0">
                  <a:solidFill>
                    <a:srgbClr val="FFFFFF"/>
                  </a:solidFill>
                </a:rPr>
                <a:t>Visual Analytics</a:t>
              </a:r>
              <a:endParaRPr lang="en-US" altLang="en-US" b="1" dirty="0">
                <a:solidFill>
                  <a:srgbClr val="FFFFFF"/>
                </a:solidFill>
              </a:endParaRPr>
            </a:p>
          </p:txBody>
        </p:sp>
      </p:grpSp>
      <p:grpSp>
        <p:nvGrpSpPr>
          <p:cNvPr id="60" name="Group 59"/>
          <p:cNvGrpSpPr/>
          <p:nvPr/>
        </p:nvGrpSpPr>
        <p:grpSpPr>
          <a:xfrm>
            <a:off x="9067800" y="2649297"/>
            <a:ext cx="2370047" cy="1389303"/>
            <a:chOff x="8953500" y="477597"/>
            <a:chExt cx="2370047" cy="1389303"/>
          </a:xfrm>
        </p:grpSpPr>
        <p:pic>
          <p:nvPicPr>
            <p:cNvPr id="49" name="Picture 18" descr="image30.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486689">
              <a:off x="10617665" y="477597"/>
              <a:ext cx="705882" cy="7420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 name="Rectangle 47"/>
            <p:cNvSpPr/>
            <p:nvPr/>
          </p:nvSpPr>
          <p:spPr>
            <a:xfrm>
              <a:off x="8953500" y="1038225"/>
              <a:ext cx="2266950" cy="828675"/>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b="1" dirty="0" smtClean="0">
                  <a:solidFill>
                    <a:srgbClr val="FFFFFF"/>
                  </a:solidFill>
                </a:rPr>
                <a:t>Interactive Dashboard</a:t>
              </a:r>
              <a:endParaRPr lang="en-US" altLang="en-US" b="1" dirty="0">
                <a:solidFill>
                  <a:srgbClr val="FFFFFF"/>
                </a:solidFill>
              </a:endParaRPr>
            </a:p>
          </p:txBody>
        </p:sp>
      </p:grpSp>
      <p:grpSp>
        <p:nvGrpSpPr>
          <p:cNvPr id="57" name="Group 56"/>
          <p:cNvGrpSpPr/>
          <p:nvPr/>
        </p:nvGrpSpPr>
        <p:grpSpPr>
          <a:xfrm>
            <a:off x="2438400" y="5055186"/>
            <a:ext cx="2317026" cy="1326564"/>
            <a:chOff x="4057650" y="2826336"/>
            <a:chExt cx="2317026" cy="1326564"/>
          </a:xfrm>
        </p:grpSpPr>
        <p:pic>
          <p:nvPicPr>
            <p:cNvPr id="52" name="Picture 15" descr="image29.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783711">
              <a:off x="5688137" y="2826336"/>
              <a:ext cx="686539" cy="811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 name="Rectangle 50"/>
            <p:cNvSpPr/>
            <p:nvPr/>
          </p:nvSpPr>
          <p:spPr>
            <a:xfrm>
              <a:off x="4057650" y="3324225"/>
              <a:ext cx="2266950" cy="82867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b="1" dirty="0" smtClean="0">
                  <a:solidFill>
                    <a:srgbClr val="FFFFFF"/>
                  </a:solidFill>
                </a:rPr>
                <a:t>ETL Tool</a:t>
              </a:r>
              <a:endParaRPr lang="en-US" altLang="en-US" b="1" dirty="0">
                <a:solidFill>
                  <a:srgbClr val="FFFFFF"/>
                </a:solidFill>
              </a:endParaRPr>
            </a:p>
          </p:txBody>
        </p:sp>
      </p:grpSp>
      <p:grpSp>
        <p:nvGrpSpPr>
          <p:cNvPr id="56" name="Group 55"/>
          <p:cNvGrpSpPr/>
          <p:nvPr/>
        </p:nvGrpSpPr>
        <p:grpSpPr>
          <a:xfrm>
            <a:off x="7038975" y="4991892"/>
            <a:ext cx="2312897" cy="1294608"/>
            <a:chOff x="3019425" y="4163217"/>
            <a:chExt cx="2312897" cy="1294608"/>
          </a:xfrm>
        </p:grpSpPr>
        <p:pic>
          <p:nvPicPr>
            <p:cNvPr id="55" name="Picture 21" descr="image31.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442167">
              <a:off x="4626441" y="4163217"/>
              <a:ext cx="705881" cy="705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 name="Rectangle 53"/>
            <p:cNvSpPr/>
            <p:nvPr/>
          </p:nvSpPr>
          <p:spPr>
            <a:xfrm>
              <a:off x="3019425" y="4629150"/>
              <a:ext cx="2266950" cy="8286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b="1" dirty="0" smtClean="0">
                  <a:solidFill>
                    <a:srgbClr val="FFFFFF"/>
                  </a:solidFill>
                </a:rPr>
                <a:t>Efficient Prediction</a:t>
              </a:r>
              <a:endParaRPr lang="en-US" altLang="en-US" b="1" dirty="0">
                <a:solidFill>
                  <a:srgbClr val="FFFFFF"/>
                </a:solidFill>
              </a:endParaRPr>
            </a:p>
          </p:txBody>
        </p:sp>
      </p:grpSp>
      <p:cxnSp>
        <p:nvCxnSpPr>
          <p:cNvPr id="64" name="Elbow Connector 63"/>
          <p:cNvCxnSpPr>
            <a:stCxn id="4" idx="0"/>
            <a:endCxn id="31" idx="2"/>
          </p:cNvCxnSpPr>
          <p:nvPr/>
        </p:nvCxnSpPr>
        <p:spPr>
          <a:xfrm rot="16200000" flipV="1">
            <a:off x="4639958" y="1265542"/>
            <a:ext cx="704850" cy="217426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6" name="Shape 65"/>
          <p:cNvCxnSpPr>
            <a:stCxn id="4" idx="0"/>
            <a:endCxn id="43" idx="1"/>
          </p:cNvCxnSpPr>
          <p:nvPr/>
        </p:nvCxnSpPr>
        <p:spPr>
          <a:xfrm rot="5400000" flipH="1" flipV="1">
            <a:off x="5875827" y="1656253"/>
            <a:ext cx="1252537" cy="845159"/>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4" idx="3"/>
            <a:endCxn id="48" idx="1"/>
          </p:cNvCxnSpPr>
          <p:nvPr/>
        </p:nvCxnSpPr>
        <p:spPr>
          <a:xfrm>
            <a:off x="7561925" y="3343275"/>
            <a:ext cx="1505875" cy="280988"/>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 idx="3"/>
            <a:endCxn id="54" idx="0"/>
          </p:cNvCxnSpPr>
          <p:nvPr/>
        </p:nvCxnSpPr>
        <p:spPr>
          <a:xfrm>
            <a:off x="7561925" y="3343275"/>
            <a:ext cx="610525" cy="211455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4" idx="1"/>
            <a:endCxn id="45" idx="3"/>
          </p:cNvCxnSpPr>
          <p:nvPr/>
        </p:nvCxnSpPr>
        <p:spPr>
          <a:xfrm rot="10800000" flipV="1">
            <a:off x="3076576" y="3343275"/>
            <a:ext cx="1520531" cy="376238"/>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Shape 77"/>
          <p:cNvCxnSpPr>
            <a:stCxn id="4" idx="1"/>
            <a:endCxn id="51" idx="0"/>
          </p:cNvCxnSpPr>
          <p:nvPr/>
        </p:nvCxnSpPr>
        <p:spPr>
          <a:xfrm rot="10800000" flipV="1">
            <a:off x="3571876" y="3343275"/>
            <a:ext cx="1025231" cy="22098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01640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886075"/>
            <a:ext cx="12192000" cy="3971925"/>
          </a:xfrm>
          <a:prstGeom prst="rect">
            <a:avLst/>
          </a:prstGeom>
          <a:solidFill>
            <a:srgbClr val="F68F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1"/>
            <a:ext cx="12192000" cy="3600450"/>
          </a:xfrm>
          <a:prstGeom prst="rect">
            <a:avLst/>
          </a:prstGeom>
          <a:solidFill>
            <a:srgbClr val="FD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a:spLocks/>
          </p:cNvSpPr>
          <p:nvPr/>
        </p:nvSpPr>
        <p:spPr>
          <a:xfrm>
            <a:off x="3228975" y="0"/>
            <a:ext cx="5172075" cy="971549"/>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68F29"/>
                </a:solidFill>
                <a:latin typeface="+mn-lt"/>
                <a:cs typeface="Arial" pitchFamily="34" charset="0"/>
              </a:rPr>
              <a:t>System Architecture</a:t>
            </a:r>
          </a:p>
        </p:txBody>
      </p:sp>
      <p:sp>
        <p:nvSpPr>
          <p:cNvPr id="4" name="Slide Number Placeholder 3"/>
          <p:cNvSpPr>
            <a:spLocks noGrp="1"/>
          </p:cNvSpPr>
          <p:nvPr>
            <p:ph type="sldNum" sz="quarter" idx="12"/>
          </p:nvPr>
        </p:nvSpPr>
        <p:spPr/>
        <p:txBody>
          <a:bodyPr>
            <a:normAutofit/>
          </a:bodyPr>
          <a:lstStyle/>
          <a:p>
            <a:fld id="{577C2A4B-041B-46D9-9309-454758C891F4}" type="slidenum">
              <a:rPr lang="en-GB" smtClean="0"/>
              <a:pPr/>
              <a:t>14</a:t>
            </a:fld>
            <a:endParaRPr lang="en-GB"/>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467" y="866473"/>
            <a:ext cx="8155067" cy="5721950"/>
          </a:xfrm>
          <a:prstGeom prst="rect">
            <a:avLst/>
          </a:prstGeom>
        </p:spPr>
      </p:pic>
    </p:spTree>
    <p:extLst>
      <p:ext uri="{BB962C8B-B14F-4D97-AF65-F5344CB8AC3E}">
        <p14:creationId xmlns:p14="http://schemas.microsoft.com/office/powerpoint/2010/main" val="16367734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0"/>
            <a:ext cx="12192000" cy="3514725"/>
          </a:xfrm>
          <a:prstGeom prst="rect">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3457575"/>
            <a:ext cx="12192000" cy="3400425"/>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76225" y="1257300"/>
            <a:ext cx="11601450" cy="4857750"/>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txBox="1">
            <a:spLocks/>
          </p:cNvSpPr>
          <p:nvPr/>
        </p:nvSpPr>
        <p:spPr>
          <a:xfrm>
            <a:off x="2657475" y="231824"/>
            <a:ext cx="6372225" cy="825451"/>
          </a:xfrm>
          <a:prstGeom prst="rect">
            <a:avLst/>
          </a:prstGeom>
        </p:spPr>
        <p:txBody>
          <a:bodyPr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latin typeface="+mn-lt"/>
                <a:cs typeface="Arial" pitchFamily="34" charset="0"/>
              </a:rPr>
              <a:t>System Hierarchy of People Clues</a:t>
            </a:r>
            <a:endParaRPr lang="en-US" sz="3600" b="1" dirty="0">
              <a:solidFill>
                <a:schemeClr val="bg1"/>
              </a:solidFill>
              <a:latin typeface="+mn-lt"/>
              <a:cs typeface="Arial" pitchFamily="34" charset="0"/>
            </a:endParaRPr>
          </a:p>
        </p:txBody>
      </p:sp>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15</a:t>
            </a:fld>
            <a:endParaRPr lang="en-GB"/>
          </a:p>
        </p:txBody>
      </p:sp>
      <p:sp>
        <p:nvSpPr>
          <p:cNvPr id="12" name="Shape 292"/>
          <p:cNvSpPr/>
          <p:nvPr/>
        </p:nvSpPr>
        <p:spPr>
          <a:xfrm>
            <a:off x="5060994" y="1606325"/>
            <a:ext cx="1706728" cy="515811"/>
          </a:xfrm>
          <a:prstGeom prst="roundRect">
            <a:avLst>
              <a:gd name="adj" fmla="val 0"/>
            </a:avLst>
          </a:prstGeom>
          <a:solidFill>
            <a:srgbClr val="C6E4EF"/>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lIns="91425" tIns="45700" rIns="91425" bIns="45700" anchor="ctr" anchorCtr="0">
            <a:noAutofit/>
          </a:bodyPr>
          <a:lstStyle/>
          <a:p>
            <a:pPr marL="0" marR="0" lvl="0" indent="0" algn="ctr" rtl="0">
              <a:spcBef>
                <a:spcPts val="0"/>
              </a:spcBef>
              <a:buSzPct val="25000"/>
              <a:buNone/>
            </a:pPr>
            <a:r>
              <a:rPr lang="en-US" sz="2400" b="1" i="0" u="none" strike="noStrike" cap="none" baseline="0" dirty="0">
                <a:solidFill>
                  <a:schemeClr val="dk1"/>
                </a:solidFill>
                <a:ea typeface="Arial"/>
                <a:cs typeface="Arial"/>
                <a:sym typeface="Arial"/>
              </a:rPr>
              <a:t>BI Tool</a:t>
            </a:r>
          </a:p>
        </p:txBody>
      </p:sp>
      <p:sp>
        <p:nvSpPr>
          <p:cNvPr id="13" name="Shape 293"/>
          <p:cNvSpPr/>
          <p:nvPr/>
        </p:nvSpPr>
        <p:spPr>
          <a:xfrm>
            <a:off x="1819275" y="3322922"/>
            <a:ext cx="1556302" cy="545317"/>
          </a:xfrm>
          <a:prstGeom prst="roundRect">
            <a:avLst>
              <a:gd name="adj" fmla="val 0"/>
            </a:avLst>
          </a:prstGeom>
          <a:solidFill>
            <a:srgbClr val="F68F29"/>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5" tIns="45700" rIns="91425" bIns="45700" anchor="ctr" anchorCtr="0">
            <a:noAutofit/>
          </a:bodyPr>
          <a:lstStyle/>
          <a:p>
            <a:pPr marL="0" marR="0" lvl="0" indent="0" algn="ctr" rtl="0">
              <a:spcBef>
                <a:spcPts val="0"/>
              </a:spcBef>
              <a:buSzPct val="25000"/>
              <a:buNone/>
            </a:pPr>
            <a:r>
              <a:rPr lang="en-US" sz="2400" b="1" i="0" u="none" strike="noStrike" cap="none" baseline="0" dirty="0" smtClean="0">
                <a:solidFill>
                  <a:schemeClr val="dk1"/>
                </a:solidFill>
                <a:ea typeface="Arial"/>
                <a:cs typeface="Arial"/>
                <a:sym typeface="Arial"/>
              </a:rPr>
              <a:t>ETL Tool </a:t>
            </a:r>
            <a:endParaRPr lang="en-US" sz="2400" b="1" i="0" u="none" strike="noStrike" cap="none" baseline="0" dirty="0">
              <a:solidFill>
                <a:schemeClr val="dk1"/>
              </a:solidFill>
              <a:ea typeface="Arial"/>
              <a:cs typeface="Arial"/>
              <a:sym typeface="Arial"/>
            </a:endParaRPr>
          </a:p>
        </p:txBody>
      </p:sp>
      <p:sp>
        <p:nvSpPr>
          <p:cNvPr id="14" name="Shape 294"/>
          <p:cNvSpPr/>
          <p:nvPr/>
        </p:nvSpPr>
        <p:spPr>
          <a:xfrm>
            <a:off x="4624438" y="3331979"/>
            <a:ext cx="3198316" cy="545315"/>
          </a:xfrm>
          <a:prstGeom prst="roundRect">
            <a:avLst>
              <a:gd name="adj" fmla="val 0"/>
            </a:avLst>
          </a:prstGeom>
          <a:solidFill>
            <a:srgbClr val="49A2B0"/>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5" tIns="45700" rIns="91425" bIns="45700" anchor="ctr" anchorCtr="0">
            <a:noAutofit/>
          </a:bodyPr>
          <a:lstStyle/>
          <a:p>
            <a:pPr marL="0" marR="0" lvl="0" indent="0" algn="ctr" rtl="0">
              <a:spcBef>
                <a:spcPts val="0"/>
              </a:spcBef>
              <a:buSzPct val="25000"/>
              <a:buNone/>
            </a:pPr>
            <a:r>
              <a:rPr lang="en-US" sz="2400" b="1" i="0" u="none" strike="noStrike" cap="none" baseline="0" dirty="0">
                <a:solidFill>
                  <a:schemeClr val="dk1"/>
                </a:solidFill>
                <a:ea typeface="Arial"/>
                <a:cs typeface="Arial"/>
                <a:sym typeface="Arial"/>
              </a:rPr>
              <a:t>Predictive </a:t>
            </a:r>
            <a:r>
              <a:rPr lang="en-US" sz="2400" b="1" i="0" u="none" strike="noStrike" cap="none" baseline="0" dirty="0" smtClean="0">
                <a:solidFill>
                  <a:schemeClr val="dk1"/>
                </a:solidFill>
                <a:ea typeface="Arial"/>
                <a:cs typeface="Arial"/>
                <a:sym typeface="Arial"/>
              </a:rPr>
              <a:t>Modeling</a:t>
            </a:r>
            <a:endParaRPr lang="en-US" sz="2400" b="1" i="0" u="none" strike="noStrike" cap="none" baseline="0" dirty="0">
              <a:solidFill>
                <a:schemeClr val="dk1"/>
              </a:solidFill>
              <a:ea typeface="Arial"/>
              <a:cs typeface="Arial"/>
              <a:sym typeface="Arial"/>
            </a:endParaRPr>
          </a:p>
        </p:txBody>
      </p:sp>
      <p:sp>
        <p:nvSpPr>
          <p:cNvPr id="17" name="Shape 297"/>
          <p:cNvSpPr/>
          <p:nvPr/>
        </p:nvSpPr>
        <p:spPr>
          <a:xfrm>
            <a:off x="468341" y="4641728"/>
            <a:ext cx="2103409" cy="730372"/>
          </a:xfrm>
          <a:prstGeom prst="roundRect">
            <a:avLst>
              <a:gd name="adj" fmla="val 0"/>
            </a:avLst>
          </a:prstGeom>
          <a:solidFill>
            <a:schemeClr val="accent5">
              <a:lumMod val="40000"/>
              <a:lumOff val="6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spcBef>
                <a:spcPts val="0"/>
              </a:spcBef>
              <a:buSzPct val="25000"/>
              <a:buNone/>
            </a:pPr>
            <a:r>
              <a:rPr lang="en-US" sz="2400" b="1" i="0" u="none" strike="noStrike" cap="none" baseline="0" dirty="0" smtClean="0">
                <a:solidFill>
                  <a:schemeClr val="dk1"/>
                </a:solidFill>
                <a:ea typeface="Arial"/>
                <a:cs typeface="Arial"/>
                <a:sym typeface="Arial"/>
              </a:rPr>
              <a:t>Tradition ETL</a:t>
            </a:r>
            <a:endParaRPr lang="en-US" sz="2400" b="1" i="0" u="none" strike="noStrike" cap="none" baseline="0" dirty="0">
              <a:solidFill>
                <a:schemeClr val="dk1"/>
              </a:solidFill>
              <a:ea typeface="Arial"/>
              <a:cs typeface="Arial"/>
              <a:sym typeface="Arial"/>
            </a:endParaRPr>
          </a:p>
        </p:txBody>
      </p:sp>
      <p:sp>
        <p:nvSpPr>
          <p:cNvPr id="18" name="Shape 298"/>
          <p:cNvSpPr/>
          <p:nvPr/>
        </p:nvSpPr>
        <p:spPr>
          <a:xfrm>
            <a:off x="2766257" y="4651253"/>
            <a:ext cx="2786818" cy="720847"/>
          </a:xfrm>
          <a:prstGeom prst="roundRect">
            <a:avLst>
              <a:gd name="adj" fmla="val 0"/>
            </a:avLst>
          </a:prstGeom>
          <a:solidFill>
            <a:schemeClr val="accent1">
              <a:lumMod val="40000"/>
              <a:lumOff val="6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spcBef>
                <a:spcPts val="0"/>
              </a:spcBef>
              <a:buSzPct val="25000"/>
              <a:buNone/>
            </a:pPr>
            <a:r>
              <a:rPr lang="en-US" sz="2000" b="1" i="0" u="none" strike="noStrike" cap="none" baseline="0" dirty="0" smtClean="0">
                <a:solidFill>
                  <a:schemeClr val="dk1"/>
                </a:solidFill>
                <a:ea typeface="Arial"/>
                <a:cs typeface="Arial"/>
                <a:sym typeface="Arial"/>
              </a:rPr>
              <a:t>Hadoop</a:t>
            </a:r>
            <a:r>
              <a:rPr lang="en-US" sz="2000" b="1" i="0" u="none" strike="noStrike" cap="none" dirty="0" smtClean="0">
                <a:solidFill>
                  <a:schemeClr val="dk1"/>
                </a:solidFill>
                <a:ea typeface="Arial"/>
                <a:cs typeface="Arial"/>
                <a:sym typeface="Arial"/>
              </a:rPr>
              <a:t> Integrated ETL</a:t>
            </a:r>
            <a:endParaRPr lang="en-US" sz="2000" b="1" i="0" u="none" strike="noStrike" cap="none" baseline="0" dirty="0">
              <a:solidFill>
                <a:schemeClr val="dk1"/>
              </a:solidFill>
              <a:ea typeface="Arial"/>
              <a:cs typeface="Arial"/>
              <a:sym typeface="Arial"/>
            </a:endParaRPr>
          </a:p>
        </p:txBody>
      </p:sp>
      <p:sp>
        <p:nvSpPr>
          <p:cNvPr id="19" name="Shape 299"/>
          <p:cNvSpPr/>
          <p:nvPr/>
        </p:nvSpPr>
        <p:spPr>
          <a:xfrm>
            <a:off x="5802376" y="4657725"/>
            <a:ext cx="1712849" cy="695325"/>
          </a:xfrm>
          <a:prstGeom prst="roundRect">
            <a:avLst>
              <a:gd name="adj" fmla="val 0"/>
            </a:avLst>
          </a:prstGeom>
          <a:solidFill>
            <a:schemeClr val="accent6">
              <a:lumMod val="40000"/>
              <a:lumOff val="6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spcBef>
                <a:spcPts val="0"/>
              </a:spcBef>
              <a:buSzPct val="25000"/>
              <a:buNone/>
            </a:pPr>
            <a:r>
              <a:rPr lang="en-US" sz="2400" b="1" i="0" u="none" strike="noStrike" cap="none" baseline="0" dirty="0" smtClean="0">
                <a:solidFill>
                  <a:schemeClr val="dk1"/>
                </a:solidFill>
                <a:ea typeface="Arial"/>
                <a:cs typeface="Arial"/>
                <a:sym typeface="Arial"/>
              </a:rPr>
              <a:t>IT industry</a:t>
            </a:r>
            <a:endParaRPr lang="en-US" sz="2400" b="1" i="0" u="none" strike="noStrike" cap="none" baseline="0" dirty="0">
              <a:solidFill>
                <a:schemeClr val="dk1"/>
              </a:solidFill>
              <a:ea typeface="Arial"/>
              <a:cs typeface="Arial"/>
              <a:sym typeface="Arial"/>
            </a:endParaRPr>
          </a:p>
        </p:txBody>
      </p:sp>
      <p:sp>
        <p:nvSpPr>
          <p:cNvPr id="20" name="Shape 300"/>
          <p:cNvSpPr/>
          <p:nvPr/>
        </p:nvSpPr>
        <p:spPr>
          <a:xfrm>
            <a:off x="7776398" y="4657726"/>
            <a:ext cx="2510601" cy="685800"/>
          </a:xfrm>
          <a:prstGeom prst="roundRect">
            <a:avLst>
              <a:gd name="adj" fmla="val 0"/>
            </a:avLst>
          </a:prstGeom>
          <a:solidFill>
            <a:schemeClr val="accent5">
              <a:lumMod val="40000"/>
              <a:lumOff val="6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spcBef>
                <a:spcPts val="0"/>
              </a:spcBef>
              <a:buSzPct val="25000"/>
              <a:buNone/>
            </a:pPr>
            <a:r>
              <a:rPr lang="en-US" sz="2400" b="1" dirty="0" smtClean="0">
                <a:solidFill>
                  <a:schemeClr val="dk1"/>
                </a:solidFill>
                <a:ea typeface="Arial"/>
                <a:cs typeface="Arial"/>
                <a:sym typeface="Arial"/>
              </a:rPr>
              <a:t>Apparel Industry</a:t>
            </a:r>
            <a:endParaRPr lang="en-US" sz="2400" b="1" i="0" u="none" strike="noStrike" cap="none" baseline="0" dirty="0">
              <a:solidFill>
                <a:schemeClr val="dk1"/>
              </a:solidFill>
              <a:ea typeface="Arial"/>
              <a:cs typeface="Arial"/>
              <a:sym typeface="Arial"/>
            </a:endParaRPr>
          </a:p>
        </p:txBody>
      </p:sp>
      <p:sp>
        <p:nvSpPr>
          <p:cNvPr id="22" name="Shape 294"/>
          <p:cNvSpPr/>
          <p:nvPr/>
        </p:nvSpPr>
        <p:spPr>
          <a:xfrm>
            <a:off x="8886825" y="3344878"/>
            <a:ext cx="2188462" cy="545315"/>
          </a:xfrm>
          <a:prstGeom prst="roundRect">
            <a:avLst>
              <a:gd name="adj" fmla="val 0"/>
            </a:avLst>
          </a:prstGeom>
          <a:solidFill>
            <a:schemeClr val="accent6"/>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5" tIns="45700" rIns="91425" bIns="45700" anchor="ctr" anchorCtr="0">
            <a:noAutofit/>
          </a:bodyPr>
          <a:lstStyle/>
          <a:p>
            <a:pPr marL="0" marR="0" lvl="0" indent="0" algn="ctr" rtl="0">
              <a:spcBef>
                <a:spcPts val="0"/>
              </a:spcBef>
              <a:buSzPct val="25000"/>
              <a:buNone/>
            </a:pPr>
            <a:r>
              <a:rPr lang="en-US" sz="2400" b="1" dirty="0" smtClean="0">
                <a:solidFill>
                  <a:schemeClr val="dk1"/>
                </a:solidFill>
                <a:ea typeface="Arial"/>
                <a:cs typeface="Arial"/>
                <a:sym typeface="Arial"/>
              </a:rPr>
              <a:t>Dashboard</a:t>
            </a:r>
            <a:endParaRPr lang="en-US" sz="2400" b="1" i="0" u="none" strike="noStrike" cap="none" baseline="0" dirty="0">
              <a:solidFill>
                <a:schemeClr val="dk1"/>
              </a:solidFill>
              <a:ea typeface="Arial"/>
              <a:cs typeface="Arial"/>
              <a:sym typeface="Arial"/>
            </a:endParaRPr>
          </a:p>
        </p:txBody>
      </p:sp>
      <p:cxnSp>
        <p:nvCxnSpPr>
          <p:cNvPr id="29" name="Elbow Connector 28"/>
          <p:cNvCxnSpPr>
            <a:stCxn id="12" idx="2"/>
            <a:endCxn id="13" idx="0"/>
          </p:cNvCxnSpPr>
          <p:nvPr/>
        </p:nvCxnSpPr>
        <p:spPr>
          <a:xfrm rot="5400000">
            <a:off x="3655499" y="1064063"/>
            <a:ext cx="1200786" cy="3316932"/>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2" idx="2"/>
            <a:endCxn id="14" idx="0"/>
          </p:cNvCxnSpPr>
          <p:nvPr/>
        </p:nvCxnSpPr>
        <p:spPr>
          <a:xfrm rot="16200000" flipH="1">
            <a:off x="5464056" y="2572438"/>
            <a:ext cx="1209843" cy="309238"/>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2" idx="2"/>
            <a:endCxn id="22" idx="0"/>
          </p:cNvCxnSpPr>
          <p:nvPr/>
        </p:nvCxnSpPr>
        <p:spPr>
          <a:xfrm rot="16200000" flipH="1">
            <a:off x="7336336" y="700158"/>
            <a:ext cx="1222742" cy="4066698"/>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3" idx="2"/>
            <a:endCxn id="17" idx="0"/>
          </p:cNvCxnSpPr>
          <p:nvPr/>
        </p:nvCxnSpPr>
        <p:spPr>
          <a:xfrm rot="5400000">
            <a:off x="1671992" y="3716293"/>
            <a:ext cx="773489" cy="107738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3" idx="2"/>
            <a:endCxn id="18" idx="0"/>
          </p:cNvCxnSpPr>
          <p:nvPr/>
        </p:nvCxnSpPr>
        <p:spPr>
          <a:xfrm rot="16200000" flipH="1">
            <a:off x="2987039" y="3478626"/>
            <a:ext cx="783014" cy="156224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4" idx="2"/>
            <a:endCxn id="19" idx="0"/>
          </p:cNvCxnSpPr>
          <p:nvPr/>
        </p:nvCxnSpPr>
        <p:spPr>
          <a:xfrm rot="16200000" flipH="1">
            <a:off x="6050983" y="4049906"/>
            <a:ext cx="780431" cy="435205"/>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hape 42"/>
          <p:cNvCxnSpPr>
            <a:stCxn id="14" idx="2"/>
            <a:endCxn id="20" idx="0"/>
          </p:cNvCxnSpPr>
          <p:nvPr/>
        </p:nvCxnSpPr>
        <p:spPr>
          <a:xfrm rot="16200000" flipH="1">
            <a:off x="7237431" y="2863458"/>
            <a:ext cx="780432" cy="2808103"/>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7413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3486150"/>
            <a:ext cx="12192000" cy="3371850"/>
          </a:xfrm>
          <a:prstGeom prst="rect">
            <a:avLst/>
          </a:prstGeom>
          <a:solidFill>
            <a:srgbClr val="3A82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0"/>
            <a:ext cx="12192000" cy="3486150"/>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1025" y="1504950"/>
            <a:ext cx="11029950" cy="4067175"/>
          </a:xfrm>
          <a:prstGeom prst="rect">
            <a:avLst/>
          </a:prstGeom>
          <a:solidFill>
            <a:srgbClr val="C6E4E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035995" y="2095500"/>
            <a:ext cx="2117035" cy="2847639"/>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sz="2000" dirty="0" smtClean="0">
              <a:solidFill>
                <a:srgbClr val="49A2B0"/>
              </a:solidFill>
            </a:endParaRPr>
          </a:p>
          <a:p>
            <a:pPr algn="ctr"/>
            <a:r>
              <a:rPr lang="en-US" sz="2000" dirty="0" smtClean="0">
                <a:solidFill>
                  <a:srgbClr val="49A2B0"/>
                </a:solidFill>
              </a:rPr>
              <a:t>Load</a:t>
            </a:r>
            <a:endParaRPr lang="en-US" sz="2000" dirty="0">
              <a:solidFill>
                <a:srgbClr val="49A2B0"/>
              </a:solidFill>
            </a:endParaRPr>
          </a:p>
        </p:txBody>
      </p:sp>
      <p:sp>
        <p:nvSpPr>
          <p:cNvPr id="20" name="Rectangle 19"/>
          <p:cNvSpPr/>
          <p:nvPr/>
        </p:nvSpPr>
        <p:spPr>
          <a:xfrm>
            <a:off x="1086264" y="2087217"/>
            <a:ext cx="2117035" cy="2882348"/>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r>
              <a:rPr lang="en-US" sz="2000" dirty="0" smtClean="0">
                <a:solidFill>
                  <a:srgbClr val="49A2B0"/>
                </a:solidFill>
              </a:rPr>
              <a:t>Source</a:t>
            </a:r>
            <a:endParaRPr lang="en-US" sz="2000" dirty="0">
              <a:solidFill>
                <a:srgbClr val="49A2B0"/>
              </a:solidFill>
            </a:endParaRPr>
          </a:p>
        </p:txBody>
      </p:sp>
      <p:sp>
        <p:nvSpPr>
          <p:cNvPr id="18" name="Rectangle 17"/>
          <p:cNvSpPr/>
          <p:nvPr/>
        </p:nvSpPr>
        <p:spPr>
          <a:xfrm>
            <a:off x="6384235" y="2081605"/>
            <a:ext cx="2117035" cy="2877671"/>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dirty="0" smtClean="0">
              <a:solidFill>
                <a:srgbClr val="49A2B0"/>
              </a:solidFill>
            </a:endParaRPr>
          </a:p>
          <a:p>
            <a:pPr algn="ctr"/>
            <a:endParaRPr lang="en-US" sz="2000" dirty="0" smtClean="0">
              <a:solidFill>
                <a:srgbClr val="49A2B0"/>
              </a:solidFill>
            </a:endParaRPr>
          </a:p>
          <a:p>
            <a:pPr algn="ctr"/>
            <a:r>
              <a:rPr lang="en-US" sz="2000" dirty="0" smtClean="0">
                <a:solidFill>
                  <a:srgbClr val="49A2B0"/>
                </a:solidFill>
              </a:rPr>
              <a:t>Transform</a:t>
            </a:r>
            <a:endParaRPr lang="en-US" sz="2000" dirty="0">
              <a:solidFill>
                <a:srgbClr val="49A2B0"/>
              </a:solidFill>
            </a:endParaRPr>
          </a:p>
        </p:txBody>
      </p:sp>
      <p:sp>
        <p:nvSpPr>
          <p:cNvPr id="17" name="Rectangle 16"/>
          <p:cNvSpPr/>
          <p:nvPr/>
        </p:nvSpPr>
        <p:spPr>
          <a:xfrm>
            <a:off x="3718891" y="2087217"/>
            <a:ext cx="2117035" cy="2882348"/>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endParaRPr lang="en-US" sz="2000" dirty="0" smtClean="0">
              <a:solidFill>
                <a:srgbClr val="49A2B0"/>
              </a:solidFill>
            </a:endParaRPr>
          </a:p>
          <a:p>
            <a:pPr algn="ctr"/>
            <a:r>
              <a:rPr lang="en-US" sz="2000" dirty="0" smtClean="0">
                <a:solidFill>
                  <a:srgbClr val="49A2B0"/>
                </a:solidFill>
              </a:rPr>
              <a:t>Extract</a:t>
            </a:r>
            <a:endParaRPr lang="en-US" sz="2000" dirty="0">
              <a:solidFill>
                <a:srgbClr val="49A2B0"/>
              </a:solidFill>
            </a:endParaRPr>
          </a:p>
        </p:txBody>
      </p:sp>
      <p:sp>
        <p:nvSpPr>
          <p:cNvPr id="3" name="Title 1"/>
          <p:cNvSpPr txBox="1">
            <a:spLocks/>
          </p:cNvSpPr>
          <p:nvPr/>
        </p:nvSpPr>
        <p:spPr>
          <a:xfrm>
            <a:off x="4273825" y="471606"/>
            <a:ext cx="3737113" cy="567447"/>
          </a:xfrm>
          <a:prstGeom prst="rect">
            <a:avLst/>
          </a:prstGeom>
        </p:spPr>
        <p:txBody>
          <a:bodyPr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latin typeface="+mn-lt"/>
                <a:cs typeface="Arial" pitchFamily="34" charset="0"/>
              </a:rPr>
              <a:t>ETL</a:t>
            </a:r>
            <a:r>
              <a:rPr lang="en-US" sz="3600" b="1" dirty="0" smtClean="0">
                <a:solidFill>
                  <a:schemeClr val="bg1"/>
                </a:solidFill>
                <a:effectLst>
                  <a:outerShdw blurRad="38100" dist="38100" dir="2700000" algn="tl">
                    <a:srgbClr val="000000">
                      <a:alpha val="43137"/>
                    </a:srgbClr>
                  </a:outerShdw>
                </a:effectLst>
                <a:latin typeface="+mn-lt"/>
                <a:cs typeface="Arial" pitchFamily="34" charset="0"/>
              </a:rPr>
              <a:t> </a:t>
            </a:r>
            <a:r>
              <a:rPr lang="en-US" sz="3600" b="1" dirty="0">
                <a:solidFill>
                  <a:schemeClr val="bg1"/>
                </a:solidFill>
                <a:latin typeface="+mn-lt"/>
                <a:cs typeface="Arial" pitchFamily="34" charset="0"/>
              </a:rPr>
              <a:t>Tool</a:t>
            </a:r>
          </a:p>
        </p:txBody>
      </p:sp>
      <p:sp>
        <p:nvSpPr>
          <p:cNvPr id="4" name="Slide Number Placeholder 3"/>
          <p:cNvSpPr>
            <a:spLocks noGrp="1"/>
          </p:cNvSpPr>
          <p:nvPr>
            <p:ph type="sldNum" sz="quarter" idx="12"/>
          </p:nvPr>
        </p:nvSpPr>
        <p:spPr/>
        <p:txBody>
          <a:bodyPr>
            <a:normAutofit/>
          </a:bodyPr>
          <a:lstStyle/>
          <a:p>
            <a:fld id="{577C2A4B-041B-46D9-9309-454758C891F4}" type="slidenum">
              <a:rPr lang="en-GB" smtClean="0"/>
              <a:pPr/>
              <a:t>16</a:t>
            </a:fld>
            <a:endParaRPr lang="en-GB"/>
          </a:p>
        </p:txBody>
      </p:sp>
      <p:sp>
        <p:nvSpPr>
          <p:cNvPr id="8" name="Oval 7"/>
          <p:cNvSpPr/>
          <p:nvPr/>
        </p:nvSpPr>
        <p:spPr>
          <a:xfrm>
            <a:off x="4206092" y="2894126"/>
            <a:ext cx="1099566" cy="1099566"/>
          </a:xfrm>
          <a:prstGeom prst="ellipse">
            <a:avLst/>
          </a:prstGeom>
          <a:blipFill>
            <a:blip r:embed="rId2">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sp>
      <p:sp>
        <p:nvSpPr>
          <p:cNvPr id="9" name="Oval 8"/>
          <p:cNvSpPr/>
          <p:nvPr/>
        </p:nvSpPr>
        <p:spPr>
          <a:xfrm>
            <a:off x="6878061" y="2932640"/>
            <a:ext cx="1099566" cy="1099566"/>
          </a:xfrm>
          <a:prstGeom prst="ellipse">
            <a:avLst/>
          </a:prstGeom>
          <a:blipFill rotWithShape="0">
            <a:blip r:embed="rId3"/>
            <a:stretch>
              <a:fillRect/>
            </a:stretch>
          </a:blipFill>
        </p:spPr>
        <p:style>
          <a:lnRef idx="2">
            <a:schemeClr val="accent1">
              <a:shade val="80000"/>
              <a:hueOff val="0"/>
              <a:satOff val="0"/>
              <a:lumOff val="0"/>
              <a:alphaOff val="0"/>
            </a:schemeClr>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sp>
      <p:sp>
        <p:nvSpPr>
          <p:cNvPr id="10" name="Oval 9"/>
          <p:cNvSpPr/>
          <p:nvPr/>
        </p:nvSpPr>
        <p:spPr>
          <a:xfrm>
            <a:off x="9571565" y="2892054"/>
            <a:ext cx="1099566" cy="1099566"/>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sp>
      <p:pic>
        <p:nvPicPr>
          <p:cNvPr id="11" name="Picture 10" descr="archive.png"/>
          <p:cNvPicPr>
            <a:picLocks noChangeAspect="1"/>
          </p:cNvPicPr>
          <p:nvPr/>
        </p:nvPicPr>
        <p:blipFill>
          <a:blip r:embed="rId5"/>
          <a:stretch>
            <a:fillRect/>
          </a:stretch>
        </p:blipFill>
        <p:spPr>
          <a:xfrm>
            <a:off x="1377812" y="2827680"/>
            <a:ext cx="749341" cy="749341"/>
          </a:xfrm>
          <a:prstGeom prst="rect">
            <a:avLst/>
          </a:prstGeom>
        </p:spPr>
      </p:pic>
      <p:pic>
        <p:nvPicPr>
          <p:cNvPr id="12" name="Picture 11" descr="archive.png"/>
          <p:cNvPicPr>
            <a:picLocks noChangeAspect="1"/>
          </p:cNvPicPr>
          <p:nvPr/>
        </p:nvPicPr>
        <p:blipFill>
          <a:blip r:embed="rId6" cstate="print"/>
          <a:stretch>
            <a:fillRect/>
          </a:stretch>
        </p:blipFill>
        <p:spPr>
          <a:xfrm>
            <a:off x="1629603" y="3745396"/>
            <a:ext cx="430458" cy="430458"/>
          </a:xfrm>
          <a:prstGeom prst="rect">
            <a:avLst/>
          </a:prstGeom>
        </p:spPr>
      </p:pic>
      <p:pic>
        <p:nvPicPr>
          <p:cNvPr id="13" name="Picture 12" descr="archive.png"/>
          <p:cNvPicPr>
            <a:picLocks noChangeAspect="1"/>
          </p:cNvPicPr>
          <p:nvPr/>
        </p:nvPicPr>
        <p:blipFill>
          <a:blip r:embed="rId5"/>
          <a:stretch>
            <a:fillRect/>
          </a:stretch>
        </p:blipFill>
        <p:spPr>
          <a:xfrm>
            <a:off x="2269020" y="2993333"/>
            <a:ext cx="579853" cy="579853"/>
          </a:xfrm>
          <a:prstGeom prst="rect">
            <a:avLst/>
          </a:prstGeom>
        </p:spPr>
      </p:pic>
      <p:pic>
        <p:nvPicPr>
          <p:cNvPr id="14" name="Picture 13" descr="archive.png"/>
          <p:cNvPicPr>
            <a:picLocks noChangeAspect="1"/>
          </p:cNvPicPr>
          <p:nvPr/>
        </p:nvPicPr>
        <p:blipFill>
          <a:blip r:embed="rId7" cstate="print"/>
          <a:stretch>
            <a:fillRect/>
          </a:stretch>
        </p:blipFill>
        <p:spPr>
          <a:xfrm>
            <a:off x="2249143" y="3718891"/>
            <a:ext cx="354495" cy="354495"/>
          </a:xfrm>
          <a:prstGeom prst="rect">
            <a:avLst/>
          </a:prstGeom>
        </p:spPr>
      </p:pic>
      <p:sp>
        <p:nvSpPr>
          <p:cNvPr id="22" name="Chevron 21"/>
          <p:cNvSpPr/>
          <p:nvPr/>
        </p:nvSpPr>
        <p:spPr>
          <a:xfrm>
            <a:off x="3419475" y="3343275"/>
            <a:ext cx="152400" cy="219075"/>
          </a:xfrm>
          <a:prstGeom prst="chevron">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hevron 23"/>
          <p:cNvSpPr/>
          <p:nvPr/>
        </p:nvSpPr>
        <p:spPr>
          <a:xfrm>
            <a:off x="6057900" y="3362325"/>
            <a:ext cx="152400" cy="219075"/>
          </a:xfrm>
          <a:prstGeom prst="chevron">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hevron 24"/>
          <p:cNvSpPr/>
          <p:nvPr/>
        </p:nvSpPr>
        <p:spPr>
          <a:xfrm>
            <a:off x="8667750" y="3381375"/>
            <a:ext cx="152400" cy="219075"/>
          </a:xfrm>
          <a:prstGeom prst="chevron">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236018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98574" y="0"/>
            <a:ext cx="8693426" cy="6858000"/>
          </a:xfrm>
          <a:prstGeom prst="rect">
            <a:avLst/>
          </a:prstGeom>
          <a:solidFill>
            <a:srgbClr val="FDF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3518452" cy="6858000"/>
          </a:xfrm>
          <a:prstGeom prst="rect">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337929" y="2960944"/>
            <a:ext cx="2882350" cy="825866"/>
          </a:xfrm>
          <a:prstGeom prst="rect">
            <a:avLst/>
          </a:prstGeom>
          <a:ln>
            <a:noFill/>
          </a:ln>
        </p:spPr>
        <p:txBody>
          <a:bodyPr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b="1" dirty="0">
                <a:solidFill>
                  <a:schemeClr val="bg1"/>
                </a:solidFill>
                <a:latin typeface="+mn-lt"/>
                <a:cs typeface="Arial" pitchFamily="34" charset="0"/>
              </a:rPr>
              <a:t>Predictive </a:t>
            </a:r>
            <a:endParaRPr lang="en-US" sz="3600" b="1" dirty="0" smtClean="0">
              <a:solidFill>
                <a:schemeClr val="bg1"/>
              </a:solidFill>
              <a:latin typeface="+mn-lt"/>
              <a:cs typeface="Arial" pitchFamily="34" charset="0"/>
            </a:endParaRPr>
          </a:p>
          <a:p>
            <a:pPr algn="r"/>
            <a:r>
              <a:rPr lang="en-US" sz="3600" b="1" dirty="0" smtClean="0">
                <a:solidFill>
                  <a:schemeClr val="bg1"/>
                </a:solidFill>
                <a:latin typeface="+mn-lt"/>
                <a:cs typeface="Arial" pitchFamily="34" charset="0"/>
              </a:rPr>
              <a:t>Model </a:t>
            </a:r>
            <a:r>
              <a:rPr lang="en-US" sz="3600" b="1" dirty="0">
                <a:solidFill>
                  <a:schemeClr val="bg1"/>
                </a:solidFill>
                <a:latin typeface="+mn-lt"/>
                <a:cs typeface="Arial" pitchFamily="34" charset="0"/>
              </a:rPr>
              <a:t>Building</a:t>
            </a:r>
          </a:p>
        </p:txBody>
      </p:sp>
      <p:sp>
        <p:nvSpPr>
          <p:cNvPr id="4" name="Slide Number Placeholder 3"/>
          <p:cNvSpPr>
            <a:spLocks noGrp="1"/>
          </p:cNvSpPr>
          <p:nvPr>
            <p:ph type="sldNum" sz="quarter" idx="12"/>
          </p:nvPr>
        </p:nvSpPr>
        <p:spPr/>
        <p:txBody>
          <a:bodyPr>
            <a:normAutofit/>
          </a:bodyPr>
          <a:lstStyle/>
          <a:p>
            <a:fld id="{577C2A4B-041B-46D9-9309-454758C891F4}" type="slidenum">
              <a:rPr lang="en-GB" smtClean="0"/>
              <a:pPr/>
              <a:t>17</a:t>
            </a:fld>
            <a:endParaRPr lang="en-GB"/>
          </a:p>
        </p:txBody>
      </p:sp>
      <p:graphicFrame>
        <p:nvGraphicFramePr>
          <p:cNvPr id="7" name="Diagram 6"/>
          <p:cNvGraphicFramePr/>
          <p:nvPr>
            <p:extLst>
              <p:ext uri="{D42A27DB-BD31-4B8C-83A1-F6EECF244321}">
                <p14:modId xmlns:p14="http://schemas.microsoft.com/office/powerpoint/2010/main" val="2881989903"/>
              </p:ext>
            </p:extLst>
          </p:nvPr>
        </p:nvGraphicFramePr>
        <p:xfrm>
          <a:off x="4019702" y="1195437"/>
          <a:ext cx="7412630" cy="4782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Moon 8"/>
          <p:cNvSpPr/>
          <p:nvPr/>
        </p:nvSpPr>
        <p:spPr>
          <a:xfrm rot="5400000">
            <a:off x="3339548" y="2206487"/>
            <a:ext cx="437322" cy="705678"/>
          </a:xfrm>
          <a:prstGeom prst="mo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8485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752850"/>
            <a:ext cx="12192000" cy="3105150"/>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math_chalkboard_web_sm.jpg"/>
          <p:cNvPicPr>
            <a:picLocks noChangeAspect="1"/>
          </p:cNvPicPr>
          <p:nvPr/>
        </p:nvPicPr>
        <p:blipFill>
          <a:blip r:embed="rId2">
            <a:duotone>
              <a:prstClr val="black"/>
              <a:srgbClr val="49A2B0">
                <a:tint val="45000"/>
                <a:satMod val="400000"/>
              </a:srgbClr>
            </a:duotone>
          </a:blip>
          <a:stretch>
            <a:fillRect/>
          </a:stretch>
        </p:blipFill>
        <p:spPr>
          <a:xfrm>
            <a:off x="0" y="-1171576"/>
            <a:ext cx="12192000" cy="4989443"/>
          </a:xfrm>
          <a:prstGeom prst="rect">
            <a:avLst/>
          </a:prstGeom>
        </p:spPr>
      </p:pic>
      <p:sp>
        <p:nvSpPr>
          <p:cNvPr id="12" name="Rectangle 11"/>
          <p:cNvSpPr/>
          <p:nvPr/>
        </p:nvSpPr>
        <p:spPr>
          <a:xfrm>
            <a:off x="921026" y="871745"/>
            <a:ext cx="10349948" cy="520810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77C2A4B-041B-46D9-9309-454758C891F4}" type="slidenum">
              <a:rPr lang="en-GB" smtClean="0"/>
              <a:pPr/>
              <a:t>18</a:t>
            </a:fld>
            <a:endParaRPr lang="en-GB" dirty="0"/>
          </a:p>
        </p:txBody>
      </p:sp>
      <p:sp>
        <p:nvSpPr>
          <p:cNvPr id="8" name="Rectangle 7"/>
          <p:cNvSpPr/>
          <p:nvPr/>
        </p:nvSpPr>
        <p:spPr>
          <a:xfrm>
            <a:off x="1371600" y="1825902"/>
            <a:ext cx="2862470" cy="3806687"/>
          </a:xfrm>
          <a:prstGeom prst="rect">
            <a:avLst/>
          </a:prstGeom>
          <a:solidFill>
            <a:srgbClr val="49A2B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600" dirty="0" smtClean="0">
                <a:solidFill>
                  <a:schemeClr val="bg1"/>
                </a:solidFill>
              </a:rPr>
              <a:t>Support Vector Machine</a:t>
            </a:r>
            <a:endParaRPr lang="en-US" sz="3600" dirty="0">
              <a:solidFill>
                <a:schemeClr val="bg1"/>
              </a:solidFill>
            </a:endParaRPr>
          </a:p>
        </p:txBody>
      </p:sp>
      <p:sp>
        <p:nvSpPr>
          <p:cNvPr id="9" name="Rectangle 8"/>
          <p:cNvSpPr/>
          <p:nvPr/>
        </p:nvSpPr>
        <p:spPr>
          <a:xfrm>
            <a:off x="4661452" y="1819275"/>
            <a:ext cx="2862470" cy="3806687"/>
          </a:xfrm>
          <a:prstGeom prst="rect">
            <a:avLst/>
          </a:prstGeom>
          <a:solidFill>
            <a:srgbClr val="F47A4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600" dirty="0" smtClean="0">
                <a:solidFill>
                  <a:schemeClr val="bg1"/>
                </a:solidFill>
              </a:rPr>
              <a:t>K-Nearest</a:t>
            </a:r>
          </a:p>
          <a:p>
            <a:pPr lvl="0" algn="ctr"/>
            <a:r>
              <a:rPr lang="en-US" sz="3600" dirty="0" smtClean="0">
                <a:solidFill>
                  <a:schemeClr val="bg1"/>
                </a:solidFill>
              </a:rPr>
              <a:t>Neighbors</a:t>
            </a:r>
            <a:endParaRPr lang="en-US" sz="3600" dirty="0">
              <a:solidFill>
                <a:schemeClr val="bg1"/>
              </a:solidFill>
            </a:endParaRPr>
          </a:p>
        </p:txBody>
      </p:sp>
      <p:sp>
        <p:nvSpPr>
          <p:cNvPr id="10" name="Rectangle 9"/>
          <p:cNvSpPr/>
          <p:nvPr/>
        </p:nvSpPr>
        <p:spPr>
          <a:xfrm>
            <a:off x="7938051" y="1812651"/>
            <a:ext cx="2862470" cy="3806687"/>
          </a:xfrm>
          <a:prstGeom prst="rect">
            <a:avLst/>
          </a:prstGeom>
          <a:solidFill>
            <a:srgbClr val="114E5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600" dirty="0" smtClean="0">
                <a:solidFill>
                  <a:schemeClr val="bg1"/>
                </a:solidFill>
              </a:rPr>
              <a:t>Naïve </a:t>
            </a:r>
            <a:r>
              <a:rPr lang="en-US" sz="3600" dirty="0" err="1" smtClean="0">
                <a:solidFill>
                  <a:schemeClr val="bg1"/>
                </a:solidFill>
              </a:rPr>
              <a:t>Bayes</a:t>
            </a:r>
            <a:endParaRPr lang="en-US" sz="3600" dirty="0">
              <a:solidFill>
                <a:schemeClr val="bg1"/>
              </a:solidFill>
            </a:endParaRPr>
          </a:p>
        </p:txBody>
      </p:sp>
      <p:sp>
        <p:nvSpPr>
          <p:cNvPr id="3" name="Title 1"/>
          <p:cNvSpPr txBox="1">
            <a:spLocks/>
          </p:cNvSpPr>
          <p:nvPr/>
        </p:nvSpPr>
        <p:spPr>
          <a:xfrm>
            <a:off x="4323522" y="1067123"/>
            <a:ext cx="3419061" cy="527693"/>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rgbClr val="3A828E"/>
                </a:solidFill>
                <a:latin typeface="+mn-lt"/>
                <a:cs typeface="Arial" pitchFamily="34" charset="0"/>
              </a:rPr>
              <a:t>Algorithms</a:t>
            </a:r>
            <a:endParaRPr lang="en-US" sz="3600" b="1" dirty="0">
              <a:solidFill>
                <a:srgbClr val="3A828E"/>
              </a:solidFill>
              <a:latin typeface="+mn-lt"/>
              <a:cs typeface="Arial" pitchFamily="34" charset="0"/>
            </a:endParaRPr>
          </a:p>
        </p:txBody>
      </p:sp>
    </p:spTree>
    <p:extLst>
      <p:ext uri="{BB962C8B-B14F-4D97-AF65-F5344CB8AC3E}">
        <p14:creationId xmlns:p14="http://schemas.microsoft.com/office/powerpoint/2010/main" val="6615255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3409950"/>
            <a:ext cx="12192000" cy="3448050"/>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507" y="254353"/>
            <a:ext cx="4923159" cy="1969263"/>
          </a:xfrm>
          <a:prstGeom prst="rect">
            <a:avLst/>
          </a:prstGeom>
          <a:noFill/>
          <a:ln>
            <a:noFill/>
          </a:ln>
        </p:spPr>
      </p:pic>
      <p:sp>
        <p:nvSpPr>
          <p:cNvPr id="8" name="Rectangle 7"/>
          <p:cNvSpPr/>
          <p:nvPr/>
        </p:nvSpPr>
        <p:spPr>
          <a:xfrm>
            <a:off x="1200150" y="2000250"/>
            <a:ext cx="9791700" cy="27432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2762250" y="2894270"/>
            <a:ext cx="6772250" cy="1477705"/>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114E56"/>
                </a:solidFill>
                <a:latin typeface="+mn-lt"/>
                <a:cs typeface="Arial" pitchFamily="34" charset="0"/>
              </a:rPr>
              <a:t>Predictive Model </a:t>
            </a:r>
            <a:r>
              <a:rPr lang="en-US" sz="4000" b="1" dirty="0" smtClean="0">
                <a:solidFill>
                  <a:srgbClr val="114E56"/>
                </a:solidFill>
                <a:latin typeface="+mn-lt"/>
                <a:cs typeface="Arial" pitchFamily="34" charset="0"/>
              </a:rPr>
              <a:t>Evaluation</a:t>
            </a:r>
          </a:p>
          <a:p>
            <a:pPr lvl="0" algn="ctr"/>
            <a:r>
              <a:rPr lang="en-US" sz="4000" b="1" dirty="0" smtClean="0">
                <a:solidFill>
                  <a:srgbClr val="49A2B0"/>
                </a:solidFill>
                <a:latin typeface="+mn-lt"/>
              </a:rPr>
              <a:t>Classification Table</a:t>
            </a:r>
            <a:br>
              <a:rPr lang="en-US" sz="4000" b="1" dirty="0" smtClean="0">
                <a:solidFill>
                  <a:srgbClr val="49A2B0"/>
                </a:solidFill>
                <a:latin typeface="+mn-lt"/>
              </a:rPr>
            </a:br>
            <a:r>
              <a:rPr lang="en-US" sz="4000" b="1" dirty="0" smtClean="0">
                <a:solidFill>
                  <a:srgbClr val="49A2B0"/>
                </a:solidFill>
                <a:latin typeface="+mn-lt"/>
              </a:rPr>
              <a:t>(Confusion Matrix)</a:t>
            </a:r>
          </a:p>
          <a:p>
            <a:pPr algn="ctr"/>
            <a:endParaRPr lang="en-US" sz="4000" b="1" dirty="0">
              <a:solidFill>
                <a:srgbClr val="49A2B0"/>
              </a:solidFill>
              <a:latin typeface="+mn-lt"/>
              <a:cs typeface="Arial" pitchFamily="34" charset="0"/>
            </a:endParaRPr>
          </a:p>
        </p:txBody>
      </p:sp>
      <p:sp>
        <p:nvSpPr>
          <p:cNvPr id="4" name="Slide Number Placeholder 3"/>
          <p:cNvSpPr>
            <a:spLocks noGrp="1"/>
          </p:cNvSpPr>
          <p:nvPr>
            <p:ph type="sldNum" sz="quarter" idx="12"/>
          </p:nvPr>
        </p:nvSpPr>
        <p:spPr/>
        <p:txBody>
          <a:bodyPr>
            <a:normAutofit/>
          </a:bodyPr>
          <a:lstStyle/>
          <a:p>
            <a:fld id="{577C2A4B-041B-46D9-9309-454758C891F4}" type="slidenum">
              <a:rPr lang="en-GB" smtClean="0"/>
              <a:pPr/>
              <a:t>19</a:t>
            </a:fld>
            <a:endParaRPr lang="en-GB"/>
          </a:p>
        </p:txBody>
      </p:sp>
    </p:spTree>
    <p:extLst>
      <p:ext uri="{BB962C8B-B14F-4D97-AF65-F5344CB8AC3E}">
        <p14:creationId xmlns:p14="http://schemas.microsoft.com/office/powerpoint/2010/main" val="1018597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3435178"/>
            <a:ext cx="12192000" cy="3422822"/>
          </a:xfrm>
          <a:prstGeom prst="rect">
            <a:avLst/>
          </a:prstGeom>
          <a:solidFill>
            <a:srgbClr val="FDFEF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p:cNvSpPr/>
          <p:nvPr/>
        </p:nvSpPr>
        <p:spPr>
          <a:xfrm>
            <a:off x="4530811" y="4334339"/>
            <a:ext cx="2800865" cy="1685077"/>
          </a:xfrm>
          <a:prstGeom prst="rect">
            <a:avLst/>
          </a:prstGeom>
        </p:spPr>
        <p:txBody>
          <a:bodyPr wrap="square">
            <a:spAutoFit/>
          </a:bodyPr>
          <a:lstStyle/>
          <a:p>
            <a:pPr algn="just">
              <a:lnSpc>
                <a:spcPct val="90000"/>
              </a:lnSpc>
              <a:spcBef>
                <a:spcPct val="0"/>
              </a:spcBef>
            </a:pPr>
            <a:r>
              <a:rPr lang="en-GB" sz="11500" b="1" dirty="0" smtClean="0">
                <a:solidFill>
                  <a:srgbClr val="49A2B0"/>
                </a:solidFill>
                <a:ea typeface="+mj-ea"/>
                <a:cs typeface="Arial" pitchFamily="34" charset="0"/>
              </a:rPr>
              <a:t>40%</a:t>
            </a:r>
            <a:endParaRPr lang="en-US" sz="11500" b="1" dirty="0">
              <a:solidFill>
                <a:srgbClr val="49A2B0"/>
              </a:solidFill>
              <a:ea typeface="+mj-ea"/>
              <a:cs typeface="Arial" pitchFamily="34" charset="0"/>
            </a:endParaRPr>
          </a:p>
        </p:txBody>
      </p:sp>
      <p:sp>
        <p:nvSpPr>
          <p:cNvPr id="16" name="Rectangle 15"/>
          <p:cNvSpPr/>
          <p:nvPr/>
        </p:nvSpPr>
        <p:spPr>
          <a:xfrm>
            <a:off x="0" y="0"/>
            <a:ext cx="12192000" cy="3443416"/>
          </a:xfrm>
          <a:prstGeom prst="rect">
            <a:avLst/>
          </a:prstGeom>
          <a:solidFill>
            <a:srgbClr val="49A2B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77C2A4B-041B-46D9-9309-454758C891F4}" type="slidenum">
              <a:rPr lang="en-GB" smtClean="0"/>
              <a:pPr/>
              <a:t>2</a:t>
            </a:fld>
            <a:endParaRPr lang="en-GB"/>
          </a:p>
        </p:txBody>
      </p:sp>
      <p:sp>
        <p:nvSpPr>
          <p:cNvPr id="3" name="Rectangle 2"/>
          <p:cNvSpPr/>
          <p:nvPr/>
        </p:nvSpPr>
        <p:spPr>
          <a:xfrm>
            <a:off x="1334529" y="1323408"/>
            <a:ext cx="9402507" cy="1255728"/>
          </a:xfrm>
          <a:prstGeom prst="rect">
            <a:avLst/>
          </a:prstGeom>
        </p:spPr>
        <p:txBody>
          <a:bodyPr wrap="square">
            <a:spAutoFit/>
          </a:bodyPr>
          <a:lstStyle/>
          <a:p>
            <a:pPr algn="just">
              <a:lnSpc>
                <a:spcPct val="90000"/>
              </a:lnSpc>
              <a:spcBef>
                <a:spcPct val="0"/>
              </a:spcBef>
            </a:pPr>
            <a:r>
              <a:rPr lang="en-GB" sz="2800" b="1" dirty="0">
                <a:solidFill>
                  <a:schemeClr val="bg1"/>
                </a:solidFill>
                <a:ea typeface="+mj-ea"/>
                <a:cs typeface="Arial" pitchFamily="34" charset="0"/>
              </a:rPr>
              <a:t>According to an </a:t>
            </a:r>
            <a:r>
              <a:rPr lang="en-GB" sz="2800" b="1" dirty="0" smtClean="0">
                <a:solidFill>
                  <a:schemeClr val="bg1"/>
                </a:solidFill>
                <a:ea typeface="+mj-ea"/>
                <a:cs typeface="Arial" pitchFamily="34" charset="0"/>
              </a:rPr>
              <a:t>IBM</a:t>
            </a:r>
            <a:r>
              <a:rPr lang="en-GB" sz="2800" b="1" dirty="0">
                <a:solidFill>
                  <a:schemeClr val="bg1"/>
                </a:solidFill>
                <a:ea typeface="+mj-ea"/>
                <a:cs typeface="Arial" pitchFamily="34" charset="0"/>
              </a:rPr>
              <a:t> study, only 40% of projects meet schedule, budget </a:t>
            </a:r>
            <a:r>
              <a:rPr lang="en-GB" sz="2800" b="1" dirty="0" smtClean="0">
                <a:solidFill>
                  <a:schemeClr val="bg1"/>
                </a:solidFill>
                <a:ea typeface="+mj-ea"/>
                <a:cs typeface="Arial" pitchFamily="34" charset="0"/>
              </a:rPr>
              <a:t>and </a:t>
            </a:r>
            <a:r>
              <a:rPr lang="en-GB" sz="2800" b="1" dirty="0">
                <a:solidFill>
                  <a:schemeClr val="bg1"/>
                </a:solidFill>
                <a:ea typeface="+mj-ea"/>
                <a:cs typeface="Arial" pitchFamily="34" charset="0"/>
              </a:rPr>
              <a:t>quality goals.  Further, they found that the biggest barriers to </a:t>
            </a:r>
            <a:r>
              <a:rPr lang="en-GB" sz="2800" b="1" dirty="0">
                <a:solidFill>
                  <a:schemeClr val="bg1"/>
                </a:solidFill>
                <a:ea typeface="+mj-ea"/>
                <a:cs typeface="Sanskrit Text" pitchFamily="18" charset="0"/>
              </a:rPr>
              <a:t>success</a:t>
            </a:r>
            <a:r>
              <a:rPr lang="en-GB" sz="2800" b="1" dirty="0">
                <a:solidFill>
                  <a:schemeClr val="bg1"/>
                </a:solidFill>
                <a:ea typeface="+mj-ea"/>
                <a:cs typeface="Arial" pitchFamily="34" charset="0"/>
              </a:rPr>
              <a:t> are people </a:t>
            </a:r>
            <a:r>
              <a:rPr lang="en-GB" sz="2800" b="1" dirty="0" smtClean="0">
                <a:solidFill>
                  <a:schemeClr val="bg1"/>
                </a:solidFill>
                <a:ea typeface="+mj-ea"/>
                <a:cs typeface="Arial" pitchFamily="34" charset="0"/>
              </a:rPr>
              <a:t>factors.</a:t>
            </a:r>
            <a:endParaRPr lang="en-US" sz="2800" b="1" dirty="0">
              <a:solidFill>
                <a:schemeClr val="bg1"/>
              </a:solidFill>
              <a:ea typeface="+mj-ea"/>
              <a:cs typeface="Arial" pitchFamily="34" charset="0"/>
            </a:endParaRPr>
          </a:p>
        </p:txBody>
      </p:sp>
      <p:pic>
        <p:nvPicPr>
          <p:cNvPr id="1026" name="Picture 2" descr="F:\downloaded stuff\team.png"/>
          <p:cNvPicPr>
            <a:picLocks noChangeAspect="1" noChangeArrowheads="1"/>
          </p:cNvPicPr>
          <p:nvPr/>
        </p:nvPicPr>
        <p:blipFill>
          <a:blip r:embed="rId2"/>
          <a:srcRect/>
          <a:stretch>
            <a:fillRect/>
          </a:stretch>
        </p:blipFill>
        <p:spPr bwMode="auto">
          <a:xfrm>
            <a:off x="3406343" y="4751174"/>
            <a:ext cx="665205" cy="665205"/>
          </a:xfrm>
          <a:prstGeom prst="rect">
            <a:avLst/>
          </a:prstGeom>
          <a:noFill/>
        </p:spPr>
      </p:pic>
      <p:pic>
        <p:nvPicPr>
          <p:cNvPr id="6" name="Picture 2" descr="F:\downloaded stuff\team.png"/>
          <p:cNvPicPr>
            <a:picLocks noChangeAspect="1" noChangeArrowheads="1"/>
          </p:cNvPicPr>
          <p:nvPr/>
        </p:nvPicPr>
        <p:blipFill>
          <a:blip r:embed="rId2"/>
          <a:srcRect/>
          <a:stretch>
            <a:fillRect/>
          </a:stretch>
        </p:blipFill>
        <p:spPr bwMode="auto">
          <a:xfrm>
            <a:off x="6977445" y="5373130"/>
            <a:ext cx="934994" cy="934994"/>
          </a:xfrm>
          <a:prstGeom prst="rect">
            <a:avLst/>
          </a:prstGeom>
          <a:noFill/>
        </p:spPr>
      </p:pic>
      <p:pic>
        <p:nvPicPr>
          <p:cNvPr id="7" name="Picture 2" descr="F:\downloaded stuff\team.png"/>
          <p:cNvPicPr>
            <a:picLocks noChangeAspect="1" noChangeArrowheads="1"/>
          </p:cNvPicPr>
          <p:nvPr/>
        </p:nvPicPr>
        <p:blipFill>
          <a:blip r:embed="rId2"/>
          <a:srcRect/>
          <a:stretch>
            <a:fillRect/>
          </a:stretch>
        </p:blipFill>
        <p:spPr bwMode="auto">
          <a:xfrm>
            <a:off x="5066270" y="5579076"/>
            <a:ext cx="634316" cy="634316"/>
          </a:xfrm>
          <a:prstGeom prst="rect">
            <a:avLst/>
          </a:prstGeom>
          <a:noFill/>
        </p:spPr>
      </p:pic>
      <p:pic>
        <p:nvPicPr>
          <p:cNvPr id="8" name="Picture 2" descr="F:\downloaded stuff\team.png"/>
          <p:cNvPicPr>
            <a:picLocks noChangeAspect="1" noChangeArrowheads="1"/>
          </p:cNvPicPr>
          <p:nvPr/>
        </p:nvPicPr>
        <p:blipFill>
          <a:blip r:embed="rId2"/>
          <a:srcRect/>
          <a:stretch>
            <a:fillRect/>
          </a:stretch>
        </p:blipFill>
        <p:spPr bwMode="auto">
          <a:xfrm>
            <a:off x="5712938" y="3581402"/>
            <a:ext cx="836141" cy="836141"/>
          </a:xfrm>
          <a:prstGeom prst="rect">
            <a:avLst/>
          </a:prstGeom>
          <a:noFill/>
        </p:spPr>
      </p:pic>
      <p:pic>
        <p:nvPicPr>
          <p:cNvPr id="9" name="Picture 2" descr="F:\downloaded stuff\team.png"/>
          <p:cNvPicPr>
            <a:picLocks noChangeAspect="1" noChangeArrowheads="1"/>
          </p:cNvPicPr>
          <p:nvPr/>
        </p:nvPicPr>
        <p:blipFill>
          <a:blip r:embed="rId2">
            <a:duotone>
              <a:prstClr val="black"/>
              <a:schemeClr val="tx2">
                <a:tint val="45000"/>
                <a:satMod val="400000"/>
              </a:schemeClr>
            </a:duotone>
          </a:blip>
          <a:srcRect/>
          <a:stretch>
            <a:fillRect/>
          </a:stretch>
        </p:blipFill>
        <p:spPr bwMode="auto">
          <a:xfrm>
            <a:off x="3801758" y="5476101"/>
            <a:ext cx="924051" cy="924051"/>
          </a:xfrm>
          <a:prstGeom prst="rect">
            <a:avLst/>
          </a:prstGeom>
          <a:noFill/>
        </p:spPr>
      </p:pic>
      <p:pic>
        <p:nvPicPr>
          <p:cNvPr id="10" name="Picture 2" descr="F:\downloaded stuff\team.png"/>
          <p:cNvPicPr>
            <a:picLocks noChangeAspect="1" noChangeArrowheads="1"/>
          </p:cNvPicPr>
          <p:nvPr/>
        </p:nvPicPr>
        <p:blipFill>
          <a:blip r:embed="rId2">
            <a:duotone>
              <a:prstClr val="black"/>
              <a:schemeClr val="tx2">
                <a:tint val="45000"/>
                <a:satMod val="400000"/>
              </a:schemeClr>
            </a:duotone>
          </a:blip>
          <a:srcRect/>
          <a:stretch>
            <a:fillRect/>
          </a:stretch>
        </p:blipFill>
        <p:spPr bwMode="auto">
          <a:xfrm>
            <a:off x="6829164" y="3923270"/>
            <a:ext cx="603422" cy="603422"/>
          </a:xfrm>
          <a:prstGeom prst="rect">
            <a:avLst/>
          </a:prstGeom>
          <a:noFill/>
        </p:spPr>
      </p:pic>
      <p:pic>
        <p:nvPicPr>
          <p:cNvPr id="11" name="Picture 2" descr="F:\downloaded stuff\team.png"/>
          <p:cNvPicPr>
            <a:picLocks noChangeAspect="1" noChangeArrowheads="1"/>
          </p:cNvPicPr>
          <p:nvPr/>
        </p:nvPicPr>
        <p:blipFill>
          <a:blip r:embed="rId2">
            <a:duotone>
              <a:prstClr val="black"/>
              <a:schemeClr val="tx2">
                <a:tint val="45000"/>
                <a:satMod val="400000"/>
              </a:schemeClr>
            </a:duotone>
          </a:blip>
          <a:srcRect/>
          <a:stretch>
            <a:fillRect/>
          </a:stretch>
        </p:blipFill>
        <p:spPr bwMode="auto">
          <a:xfrm>
            <a:off x="4155985" y="4363994"/>
            <a:ext cx="448963" cy="448963"/>
          </a:xfrm>
          <a:prstGeom prst="rect">
            <a:avLst/>
          </a:prstGeom>
          <a:noFill/>
        </p:spPr>
      </p:pic>
      <p:pic>
        <p:nvPicPr>
          <p:cNvPr id="12" name="Picture 2" descr="F:\downloaded stuff\team.png"/>
          <p:cNvPicPr>
            <a:picLocks noChangeAspect="1" noChangeArrowheads="1"/>
          </p:cNvPicPr>
          <p:nvPr/>
        </p:nvPicPr>
        <p:blipFill>
          <a:blip r:embed="rId2">
            <a:duotone>
              <a:prstClr val="black"/>
              <a:schemeClr val="tx2">
                <a:tint val="45000"/>
                <a:satMod val="400000"/>
              </a:schemeClr>
            </a:duotone>
          </a:blip>
          <a:srcRect/>
          <a:stretch>
            <a:fillRect/>
          </a:stretch>
        </p:blipFill>
        <p:spPr bwMode="auto">
          <a:xfrm>
            <a:off x="6034212" y="5912708"/>
            <a:ext cx="539579" cy="539579"/>
          </a:xfrm>
          <a:prstGeom prst="rect">
            <a:avLst/>
          </a:prstGeom>
          <a:noFill/>
        </p:spPr>
      </p:pic>
      <p:pic>
        <p:nvPicPr>
          <p:cNvPr id="13" name="Picture 2" descr="F:\downloaded stuff\team.png"/>
          <p:cNvPicPr>
            <a:picLocks noChangeAspect="1" noChangeArrowheads="1"/>
          </p:cNvPicPr>
          <p:nvPr/>
        </p:nvPicPr>
        <p:blipFill>
          <a:blip r:embed="rId2">
            <a:duotone>
              <a:prstClr val="black"/>
              <a:schemeClr val="tx2">
                <a:tint val="45000"/>
                <a:satMod val="400000"/>
              </a:schemeClr>
            </a:duotone>
          </a:blip>
          <a:srcRect/>
          <a:stretch>
            <a:fillRect/>
          </a:stretch>
        </p:blipFill>
        <p:spPr bwMode="auto">
          <a:xfrm>
            <a:off x="4658496" y="3688491"/>
            <a:ext cx="698157" cy="698157"/>
          </a:xfrm>
          <a:prstGeom prst="rect">
            <a:avLst/>
          </a:prstGeom>
          <a:noFill/>
        </p:spPr>
      </p:pic>
      <p:pic>
        <p:nvPicPr>
          <p:cNvPr id="14" name="Picture 2" descr="F:\downloaded stuff\team.png"/>
          <p:cNvPicPr>
            <a:picLocks noChangeAspect="1" noChangeArrowheads="1"/>
          </p:cNvPicPr>
          <p:nvPr/>
        </p:nvPicPr>
        <p:blipFill>
          <a:blip r:embed="rId2">
            <a:duotone>
              <a:prstClr val="black"/>
              <a:schemeClr val="tx2">
                <a:tint val="45000"/>
                <a:satMod val="400000"/>
              </a:schemeClr>
            </a:duotone>
          </a:blip>
          <a:srcRect/>
          <a:stretch>
            <a:fillRect/>
          </a:stretch>
        </p:blipFill>
        <p:spPr bwMode="auto">
          <a:xfrm>
            <a:off x="7451124" y="4644083"/>
            <a:ext cx="556051" cy="556051"/>
          </a:xfrm>
          <a:prstGeom prst="rect">
            <a:avLst/>
          </a:prstGeom>
          <a:noFill/>
        </p:spPr>
      </p:pic>
      <p:sp>
        <p:nvSpPr>
          <p:cNvPr id="22" name="Moon 21"/>
          <p:cNvSpPr/>
          <p:nvPr/>
        </p:nvSpPr>
        <p:spPr>
          <a:xfrm flipH="1">
            <a:off x="8814486" y="2973859"/>
            <a:ext cx="609600" cy="832022"/>
          </a:xfrm>
          <a:prstGeom prst="moon">
            <a:avLst/>
          </a:prstGeom>
          <a:solidFill>
            <a:srgbClr val="49A2B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3602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par>
                                <p:cTn id="7" presetID="6" presetClass="emph" presetSubtype="0" fill="hold" nodeType="withEffect">
                                  <p:stCondLst>
                                    <p:cond delay="0"/>
                                  </p:stCondLst>
                                  <p:childTnLst>
                                    <p:animScale>
                                      <p:cBhvr>
                                        <p:cTn id="8" dur="2000" fill="hold"/>
                                        <p:tgtEl>
                                          <p:spTgt spid="11"/>
                                        </p:tgtEl>
                                      </p:cBhvr>
                                      <p:by x="150000" y="150000"/>
                                    </p:animScale>
                                  </p:childTnLst>
                                </p:cTn>
                              </p:par>
                              <p:par>
                                <p:cTn id="9" presetID="6" presetClass="emph" presetSubtype="0" fill="hold" nodeType="withEffect">
                                  <p:stCondLst>
                                    <p:cond delay="0"/>
                                  </p:stCondLst>
                                  <p:childTnLst>
                                    <p:animScale>
                                      <p:cBhvr>
                                        <p:cTn id="10" dur="2000" fill="hold"/>
                                        <p:tgtEl>
                                          <p:spTgt spid="9"/>
                                        </p:tgtEl>
                                      </p:cBhvr>
                                      <p:by x="150000" y="150000"/>
                                    </p:animScale>
                                  </p:childTnLst>
                                </p:cTn>
                              </p:par>
                              <p:par>
                                <p:cTn id="11" presetID="6" presetClass="emph" presetSubtype="0" fill="hold" nodeType="withEffect">
                                  <p:stCondLst>
                                    <p:cond delay="0"/>
                                  </p:stCondLst>
                                  <p:childTnLst>
                                    <p:animScale>
                                      <p:cBhvr>
                                        <p:cTn id="12" dur="2000" fill="hold"/>
                                        <p:tgtEl>
                                          <p:spTgt spid="12"/>
                                        </p:tgtEl>
                                      </p:cBhvr>
                                      <p:by x="150000" y="150000"/>
                                    </p:animScale>
                                  </p:childTnLst>
                                </p:cTn>
                              </p:par>
                              <p:par>
                                <p:cTn id="13" presetID="6" presetClass="emph" presetSubtype="0" fill="hold" nodeType="withEffect">
                                  <p:stCondLst>
                                    <p:cond delay="0"/>
                                  </p:stCondLst>
                                  <p:childTnLst>
                                    <p:animScale>
                                      <p:cBhvr>
                                        <p:cTn id="14" dur="2000" fill="hold"/>
                                        <p:tgtEl>
                                          <p:spTgt spid="14"/>
                                        </p:tgtEl>
                                      </p:cBhvr>
                                      <p:by x="150000" y="150000"/>
                                    </p:animScale>
                                  </p:childTnLst>
                                </p:cTn>
                              </p:par>
                              <p:par>
                                <p:cTn id="15" presetID="6" presetClass="emph" presetSubtype="0" fill="hold" nodeType="withEffect">
                                  <p:stCondLst>
                                    <p:cond delay="0"/>
                                  </p:stCondLst>
                                  <p:childTnLst>
                                    <p:animScale>
                                      <p:cBhvr>
                                        <p:cTn id="1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235765"/>
            <a:ext cx="12192000" cy="5622235"/>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1242391"/>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77C2A4B-041B-46D9-9309-454758C891F4}" type="slidenum">
              <a:rPr lang="en-GB" smtClean="0"/>
              <a:pPr/>
              <a:t>20</a:t>
            </a:fld>
            <a:endParaRPr lang="en-GB"/>
          </a:p>
        </p:txBody>
      </p:sp>
      <p:sp>
        <p:nvSpPr>
          <p:cNvPr id="4" name="Title 1"/>
          <p:cNvSpPr txBox="1">
            <a:spLocks/>
          </p:cNvSpPr>
          <p:nvPr/>
        </p:nvSpPr>
        <p:spPr>
          <a:xfrm>
            <a:off x="2425148" y="39756"/>
            <a:ext cx="7341704" cy="87969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latin typeface="+mn-lt"/>
                <a:cs typeface="Arial" pitchFamily="34" charset="0"/>
              </a:rPr>
              <a:t>Team Builder Process</a:t>
            </a:r>
            <a:endParaRPr lang="en-US" sz="3600" b="1" dirty="0">
              <a:solidFill>
                <a:schemeClr val="bg1"/>
              </a:solidFill>
              <a:latin typeface="+mn-lt"/>
              <a:cs typeface="Arial" pitchFamily="34" charset="0"/>
            </a:endParaRPr>
          </a:p>
        </p:txBody>
      </p:sp>
      <p:pic>
        <p:nvPicPr>
          <p:cNvPr id="6" name="Picture 5"/>
          <p:cNvPicPr>
            <a:picLocks noChangeAspect="1"/>
          </p:cNvPicPr>
          <p:nvPr/>
        </p:nvPicPr>
        <p:blipFill>
          <a:blip r:embed="rId2"/>
          <a:stretch>
            <a:fillRect/>
          </a:stretch>
        </p:blipFill>
        <p:spPr>
          <a:xfrm>
            <a:off x="1042896" y="1663191"/>
            <a:ext cx="10059112" cy="4474030"/>
          </a:xfrm>
          <a:prstGeom prst="rect">
            <a:avLst/>
          </a:prstGeom>
          <a:noFill/>
          <a:ln>
            <a:noFill/>
          </a:ln>
        </p:spPr>
      </p:pic>
      <p:sp>
        <p:nvSpPr>
          <p:cNvPr id="7" name="TextBox 6"/>
          <p:cNvSpPr txBox="1"/>
          <p:nvPr/>
        </p:nvSpPr>
        <p:spPr>
          <a:xfrm>
            <a:off x="4432140" y="716224"/>
            <a:ext cx="3229346" cy="400110"/>
          </a:xfrm>
          <a:prstGeom prst="rect">
            <a:avLst/>
          </a:prstGeom>
          <a:noFill/>
        </p:spPr>
        <p:txBody>
          <a:bodyPr wrap="none" rtlCol="0">
            <a:spAutoFit/>
          </a:bodyPr>
          <a:lstStyle/>
          <a:p>
            <a:r>
              <a:rPr lang="en-US" sz="2000" b="1" dirty="0" smtClean="0">
                <a:solidFill>
                  <a:schemeClr val="bg1"/>
                </a:solidFill>
              </a:rPr>
              <a:t>Step 1 – Choose your project</a:t>
            </a:r>
            <a:endParaRPr lang="en-US" sz="2000" b="1" dirty="0">
              <a:solidFill>
                <a:schemeClr val="bg1"/>
              </a:solidFill>
            </a:endParaRPr>
          </a:p>
        </p:txBody>
      </p:sp>
    </p:spTree>
    <p:extLst>
      <p:ext uri="{BB962C8B-B14F-4D97-AF65-F5344CB8AC3E}">
        <p14:creationId xmlns:p14="http://schemas.microsoft.com/office/powerpoint/2010/main" val="11871050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35765"/>
            <a:ext cx="12192000" cy="5622235"/>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1242391"/>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12"/>
          </p:nvPr>
        </p:nvSpPr>
        <p:spPr/>
        <p:txBody>
          <a:bodyPr/>
          <a:lstStyle/>
          <a:p>
            <a:fld id="{577C2A4B-041B-46D9-9309-454758C891F4}" type="slidenum">
              <a:rPr lang="en-GB" smtClean="0"/>
              <a:pPr/>
              <a:t>21</a:t>
            </a:fld>
            <a:endParaRPr lang="en-GB"/>
          </a:p>
        </p:txBody>
      </p:sp>
      <p:pic>
        <p:nvPicPr>
          <p:cNvPr id="3" name="Picture 2"/>
          <p:cNvPicPr>
            <a:picLocks noChangeAspect="1"/>
          </p:cNvPicPr>
          <p:nvPr/>
        </p:nvPicPr>
        <p:blipFill>
          <a:blip r:embed="rId2"/>
          <a:stretch>
            <a:fillRect/>
          </a:stretch>
        </p:blipFill>
        <p:spPr>
          <a:xfrm>
            <a:off x="977665" y="1676074"/>
            <a:ext cx="10118629" cy="4466309"/>
          </a:xfrm>
          <a:prstGeom prst="rect">
            <a:avLst/>
          </a:prstGeom>
          <a:noFill/>
          <a:ln>
            <a:noFill/>
          </a:ln>
        </p:spPr>
      </p:pic>
      <p:sp>
        <p:nvSpPr>
          <p:cNvPr id="4" name="TextBox 3"/>
          <p:cNvSpPr txBox="1"/>
          <p:nvPr/>
        </p:nvSpPr>
        <p:spPr>
          <a:xfrm>
            <a:off x="3800378" y="729687"/>
            <a:ext cx="4597925" cy="400110"/>
          </a:xfrm>
          <a:prstGeom prst="rect">
            <a:avLst/>
          </a:prstGeom>
          <a:noFill/>
        </p:spPr>
        <p:txBody>
          <a:bodyPr wrap="none" rtlCol="0">
            <a:spAutoFit/>
          </a:bodyPr>
          <a:lstStyle/>
          <a:p>
            <a:r>
              <a:rPr lang="en-US" sz="2000" b="1" dirty="0" smtClean="0">
                <a:solidFill>
                  <a:schemeClr val="bg1"/>
                </a:solidFill>
              </a:rPr>
              <a:t>Step 2 – Select Job roles and technologies</a:t>
            </a:r>
            <a:endParaRPr lang="en-US" sz="2000" b="1" dirty="0">
              <a:solidFill>
                <a:schemeClr val="bg1"/>
              </a:solidFill>
            </a:endParaRPr>
          </a:p>
        </p:txBody>
      </p:sp>
      <p:sp>
        <p:nvSpPr>
          <p:cNvPr id="5" name="Title 1"/>
          <p:cNvSpPr txBox="1">
            <a:spLocks/>
          </p:cNvSpPr>
          <p:nvPr/>
        </p:nvSpPr>
        <p:spPr>
          <a:xfrm>
            <a:off x="3637722" y="98475"/>
            <a:ext cx="4916556" cy="87969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latin typeface="+mn-lt"/>
                <a:cs typeface="Arial" pitchFamily="34" charset="0"/>
              </a:rPr>
              <a:t>Team Builder Process</a:t>
            </a:r>
            <a:endParaRPr lang="en-US" sz="3600" b="1" dirty="0">
              <a:solidFill>
                <a:schemeClr val="bg1"/>
              </a:solidFill>
              <a:latin typeface="+mn-lt"/>
              <a:cs typeface="Arial" pitchFamily="34" charset="0"/>
            </a:endParaRPr>
          </a:p>
        </p:txBody>
      </p:sp>
    </p:spTree>
    <p:extLst>
      <p:ext uri="{BB962C8B-B14F-4D97-AF65-F5344CB8AC3E}">
        <p14:creationId xmlns:p14="http://schemas.microsoft.com/office/powerpoint/2010/main" val="365646859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35765"/>
            <a:ext cx="12192000" cy="5622235"/>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1242391"/>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12"/>
          </p:nvPr>
        </p:nvSpPr>
        <p:spPr/>
        <p:txBody>
          <a:bodyPr/>
          <a:lstStyle/>
          <a:p>
            <a:fld id="{577C2A4B-041B-46D9-9309-454758C891F4}" type="slidenum">
              <a:rPr lang="en-GB" smtClean="0"/>
              <a:pPr/>
              <a:t>22</a:t>
            </a:fld>
            <a:endParaRPr lang="en-GB"/>
          </a:p>
        </p:txBody>
      </p:sp>
      <p:pic>
        <p:nvPicPr>
          <p:cNvPr id="3" name="Picture 2"/>
          <p:cNvPicPr>
            <a:picLocks noChangeAspect="1"/>
          </p:cNvPicPr>
          <p:nvPr/>
        </p:nvPicPr>
        <p:blipFill>
          <a:blip r:embed="rId2"/>
          <a:stretch>
            <a:fillRect/>
          </a:stretch>
        </p:blipFill>
        <p:spPr>
          <a:xfrm>
            <a:off x="1091813" y="1664314"/>
            <a:ext cx="10004987" cy="4478069"/>
          </a:xfrm>
          <a:prstGeom prst="rect">
            <a:avLst/>
          </a:prstGeom>
          <a:noFill/>
          <a:ln>
            <a:noFill/>
          </a:ln>
        </p:spPr>
      </p:pic>
      <p:sp>
        <p:nvSpPr>
          <p:cNvPr id="4" name="TextBox 3"/>
          <p:cNvSpPr txBox="1"/>
          <p:nvPr/>
        </p:nvSpPr>
        <p:spPr>
          <a:xfrm>
            <a:off x="3979282" y="680907"/>
            <a:ext cx="4330416" cy="400110"/>
          </a:xfrm>
          <a:prstGeom prst="rect">
            <a:avLst/>
          </a:prstGeom>
          <a:noFill/>
        </p:spPr>
        <p:txBody>
          <a:bodyPr wrap="none" rtlCol="0">
            <a:spAutoFit/>
          </a:bodyPr>
          <a:lstStyle/>
          <a:p>
            <a:r>
              <a:rPr lang="en-US" sz="2000" b="1" dirty="0" smtClean="0">
                <a:solidFill>
                  <a:schemeClr val="bg1"/>
                </a:solidFill>
              </a:rPr>
              <a:t>Step 3 – Choose Team selection criteria</a:t>
            </a:r>
            <a:endParaRPr lang="en-US" sz="2000" b="1" dirty="0">
              <a:solidFill>
                <a:schemeClr val="bg1"/>
              </a:solidFill>
            </a:endParaRPr>
          </a:p>
        </p:txBody>
      </p:sp>
      <p:sp>
        <p:nvSpPr>
          <p:cNvPr id="5" name="Title 1"/>
          <p:cNvSpPr txBox="1">
            <a:spLocks/>
          </p:cNvSpPr>
          <p:nvPr/>
        </p:nvSpPr>
        <p:spPr>
          <a:xfrm>
            <a:off x="3886200" y="29817"/>
            <a:ext cx="4459356" cy="87969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latin typeface="+mn-lt"/>
                <a:cs typeface="Arial" pitchFamily="34" charset="0"/>
              </a:rPr>
              <a:t>Team Builder Process</a:t>
            </a:r>
            <a:endParaRPr lang="en-US" sz="3600" b="1" dirty="0">
              <a:solidFill>
                <a:schemeClr val="bg1"/>
              </a:solidFill>
              <a:latin typeface="+mn-lt"/>
              <a:cs typeface="Arial" pitchFamily="34" charset="0"/>
            </a:endParaRPr>
          </a:p>
        </p:txBody>
      </p:sp>
    </p:spTree>
    <p:extLst>
      <p:ext uri="{BB962C8B-B14F-4D97-AF65-F5344CB8AC3E}">
        <p14:creationId xmlns:p14="http://schemas.microsoft.com/office/powerpoint/2010/main" val="14090796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35765"/>
            <a:ext cx="12192000" cy="5622235"/>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1242391"/>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12"/>
          </p:nvPr>
        </p:nvSpPr>
        <p:spPr/>
        <p:txBody>
          <a:bodyPr/>
          <a:lstStyle/>
          <a:p>
            <a:fld id="{577C2A4B-041B-46D9-9309-454758C891F4}" type="slidenum">
              <a:rPr lang="en-GB" smtClean="0"/>
              <a:pPr/>
              <a:t>23</a:t>
            </a:fld>
            <a:endParaRPr lang="en-GB"/>
          </a:p>
        </p:txBody>
      </p:sp>
      <p:pic>
        <p:nvPicPr>
          <p:cNvPr id="3" name="Picture 2"/>
          <p:cNvPicPr>
            <a:picLocks noChangeAspect="1"/>
          </p:cNvPicPr>
          <p:nvPr/>
        </p:nvPicPr>
        <p:blipFill>
          <a:blip r:embed="rId2"/>
          <a:stretch>
            <a:fillRect/>
          </a:stretch>
        </p:blipFill>
        <p:spPr>
          <a:xfrm>
            <a:off x="1106940" y="1640974"/>
            <a:ext cx="9997564" cy="4431833"/>
          </a:xfrm>
          <a:prstGeom prst="rect">
            <a:avLst/>
          </a:prstGeom>
          <a:noFill/>
          <a:ln>
            <a:noFill/>
          </a:ln>
        </p:spPr>
      </p:pic>
      <p:sp>
        <p:nvSpPr>
          <p:cNvPr id="4" name="TextBox 3"/>
          <p:cNvSpPr txBox="1"/>
          <p:nvPr/>
        </p:nvSpPr>
        <p:spPr>
          <a:xfrm>
            <a:off x="4605448" y="749565"/>
            <a:ext cx="2851230" cy="400110"/>
          </a:xfrm>
          <a:prstGeom prst="rect">
            <a:avLst/>
          </a:prstGeom>
          <a:noFill/>
        </p:spPr>
        <p:txBody>
          <a:bodyPr wrap="none" rtlCol="0">
            <a:spAutoFit/>
          </a:bodyPr>
          <a:lstStyle/>
          <a:p>
            <a:r>
              <a:rPr lang="en-US" sz="2000" b="1" dirty="0" smtClean="0">
                <a:solidFill>
                  <a:schemeClr val="bg1"/>
                </a:solidFill>
              </a:rPr>
              <a:t>Step 4 – Select Algorithm</a:t>
            </a:r>
            <a:endParaRPr lang="en-US" sz="2000" b="1" dirty="0">
              <a:solidFill>
                <a:schemeClr val="bg1"/>
              </a:solidFill>
            </a:endParaRPr>
          </a:p>
        </p:txBody>
      </p:sp>
      <p:sp>
        <p:nvSpPr>
          <p:cNvPr id="5" name="Title 1"/>
          <p:cNvSpPr txBox="1">
            <a:spLocks/>
          </p:cNvSpPr>
          <p:nvPr/>
        </p:nvSpPr>
        <p:spPr>
          <a:xfrm>
            <a:off x="3916018" y="197866"/>
            <a:ext cx="4300330" cy="637021"/>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latin typeface="+mn-lt"/>
                <a:cs typeface="Arial" pitchFamily="34" charset="0"/>
              </a:rPr>
              <a:t>Team Builder Process</a:t>
            </a:r>
            <a:endParaRPr lang="en-US" sz="3600" b="1" dirty="0">
              <a:solidFill>
                <a:schemeClr val="bg1"/>
              </a:solidFill>
              <a:latin typeface="+mn-lt"/>
              <a:cs typeface="Arial" pitchFamily="34" charset="0"/>
            </a:endParaRPr>
          </a:p>
        </p:txBody>
      </p:sp>
    </p:spTree>
    <p:extLst>
      <p:ext uri="{BB962C8B-B14F-4D97-AF65-F5344CB8AC3E}">
        <p14:creationId xmlns:p14="http://schemas.microsoft.com/office/powerpoint/2010/main" val="805102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35765"/>
            <a:ext cx="12192000" cy="5622235"/>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1242391"/>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p:cNvSpPr>
            <a:spLocks noGrp="1"/>
          </p:cNvSpPr>
          <p:nvPr>
            <p:ph type="sldNum" sz="quarter" idx="12"/>
          </p:nvPr>
        </p:nvSpPr>
        <p:spPr/>
        <p:txBody>
          <a:bodyPr/>
          <a:lstStyle/>
          <a:p>
            <a:fld id="{577C2A4B-041B-46D9-9309-454758C891F4}" type="slidenum">
              <a:rPr lang="en-GB" smtClean="0"/>
              <a:pPr/>
              <a:t>24</a:t>
            </a:fld>
            <a:endParaRPr lang="en-GB"/>
          </a:p>
        </p:txBody>
      </p:sp>
      <p:pic>
        <p:nvPicPr>
          <p:cNvPr id="3" name="Picture 2"/>
          <p:cNvPicPr>
            <a:picLocks noChangeAspect="1"/>
          </p:cNvPicPr>
          <p:nvPr/>
        </p:nvPicPr>
        <p:blipFill>
          <a:blip r:embed="rId2"/>
          <a:stretch>
            <a:fillRect/>
          </a:stretch>
        </p:blipFill>
        <p:spPr>
          <a:xfrm>
            <a:off x="1150451" y="1712889"/>
            <a:ext cx="9990269" cy="4330102"/>
          </a:xfrm>
          <a:prstGeom prst="rect">
            <a:avLst/>
          </a:prstGeom>
          <a:noFill/>
          <a:ln>
            <a:noFill/>
          </a:ln>
        </p:spPr>
      </p:pic>
      <p:sp>
        <p:nvSpPr>
          <p:cNvPr id="4" name="TextBox 3"/>
          <p:cNvSpPr txBox="1"/>
          <p:nvPr/>
        </p:nvSpPr>
        <p:spPr>
          <a:xfrm>
            <a:off x="4595508" y="730603"/>
            <a:ext cx="2732543" cy="400110"/>
          </a:xfrm>
          <a:prstGeom prst="rect">
            <a:avLst/>
          </a:prstGeom>
          <a:noFill/>
        </p:spPr>
        <p:txBody>
          <a:bodyPr wrap="none" rtlCol="0">
            <a:spAutoFit/>
          </a:bodyPr>
          <a:lstStyle/>
          <a:p>
            <a:r>
              <a:rPr lang="en-US" sz="2000" b="1" dirty="0" smtClean="0">
                <a:solidFill>
                  <a:schemeClr val="bg1"/>
                </a:solidFill>
              </a:rPr>
              <a:t>Step 5 – Predicted Team</a:t>
            </a:r>
            <a:endParaRPr lang="en-US" sz="2000" b="1" dirty="0">
              <a:solidFill>
                <a:schemeClr val="bg1"/>
              </a:solidFill>
            </a:endParaRPr>
          </a:p>
        </p:txBody>
      </p:sp>
      <p:sp>
        <p:nvSpPr>
          <p:cNvPr id="5" name="Title 1"/>
          <p:cNvSpPr txBox="1">
            <a:spLocks/>
          </p:cNvSpPr>
          <p:nvPr/>
        </p:nvSpPr>
        <p:spPr>
          <a:xfrm>
            <a:off x="3667539" y="59634"/>
            <a:ext cx="4856922" cy="87969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latin typeface="+mn-lt"/>
                <a:cs typeface="Arial" pitchFamily="34" charset="0"/>
              </a:rPr>
              <a:t>Team Builder Process</a:t>
            </a:r>
            <a:endParaRPr lang="en-US" sz="3600" b="1" dirty="0">
              <a:solidFill>
                <a:schemeClr val="bg1"/>
              </a:solidFill>
              <a:latin typeface="+mn-lt"/>
              <a:cs typeface="Arial" pitchFamily="34" charset="0"/>
            </a:endParaRPr>
          </a:p>
        </p:txBody>
      </p:sp>
    </p:spTree>
    <p:extLst>
      <p:ext uri="{BB962C8B-B14F-4D97-AF65-F5344CB8AC3E}">
        <p14:creationId xmlns:p14="http://schemas.microsoft.com/office/powerpoint/2010/main" val="70221244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3409950"/>
            <a:ext cx="12192000" cy="3448050"/>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507" y="1111603"/>
            <a:ext cx="4923159" cy="1969263"/>
          </a:xfrm>
          <a:prstGeom prst="rect">
            <a:avLst/>
          </a:prstGeom>
          <a:noFill/>
          <a:ln>
            <a:noFill/>
          </a:ln>
        </p:spPr>
      </p:pic>
      <p:sp>
        <p:nvSpPr>
          <p:cNvPr id="6" name="Rectangle 5"/>
          <p:cNvSpPr/>
          <p:nvPr/>
        </p:nvSpPr>
        <p:spPr>
          <a:xfrm>
            <a:off x="2914650" y="2790824"/>
            <a:ext cx="6248400" cy="111442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905124" y="3038475"/>
            <a:ext cx="6467475" cy="62865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rgbClr val="49A2B0"/>
                </a:solidFill>
                <a:latin typeface="+mn-lt"/>
                <a:cs typeface="Arial" pitchFamily="34" charset="0"/>
              </a:rPr>
              <a:t>Let’s take a look at People Clues…</a:t>
            </a:r>
            <a:endParaRPr lang="en-US" sz="3200" b="1" dirty="0">
              <a:solidFill>
                <a:srgbClr val="49A2B0"/>
              </a:solidFill>
              <a:latin typeface="+mn-lt"/>
              <a:cs typeface="Arial" pitchFamily="34" charset="0"/>
            </a:endParaRPr>
          </a:p>
        </p:txBody>
      </p:sp>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25</a:t>
            </a:fld>
            <a:endParaRPr lang="en-GB"/>
          </a:p>
        </p:txBody>
      </p:sp>
    </p:spTree>
    <p:extLst>
      <p:ext uri="{BB962C8B-B14F-4D97-AF65-F5344CB8AC3E}">
        <p14:creationId xmlns:p14="http://schemas.microsoft.com/office/powerpoint/2010/main" val="4112309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26</a:t>
            </a:fld>
            <a:endParaRPr lang="en-GB"/>
          </a:p>
        </p:txBody>
      </p:sp>
      <p:pic>
        <p:nvPicPr>
          <p:cNvPr id="5" name="Final Full Demo_x264_0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3660086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192000" cy="3581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0" y="3581400"/>
            <a:ext cx="12192000" cy="3276600"/>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1000" y="1000125"/>
            <a:ext cx="11430000" cy="5410200"/>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3724275" y="152401"/>
            <a:ext cx="4905375" cy="80962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mn-lt"/>
                <a:cs typeface="Arial" pitchFamily="34" charset="0"/>
              </a:rPr>
              <a:t>Tools and Technologies</a:t>
            </a:r>
            <a:endParaRPr lang="en-US" sz="3600" b="1" dirty="0">
              <a:latin typeface="+mn-lt"/>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499000886"/>
              </p:ext>
            </p:extLst>
          </p:nvPr>
        </p:nvGraphicFramePr>
        <p:xfrm>
          <a:off x="854538" y="1325563"/>
          <a:ext cx="10597323" cy="4468271"/>
        </p:xfrm>
        <a:graphic>
          <a:graphicData uri="http://schemas.openxmlformats.org/drawingml/2006/table">
            <a:tbl>
              <a:tblPr firstRow="1" bandRow="1">
                <a:tableStyleId>{93296810-A885-4BE3-A3E7-6D5BEEA58F35}</a:tableStyleId>
              </a:tblPr>
              <a:tblGrid>
                <a:gridCol w="3532441"/>
                <a:gridCol w="3532441"/>
                <a:gridCol w="3532441"/>
              </a:tblGrid>
              <a:tr h="536351">
                <a:tc>
                  <a:txBody>
                    <a:bodyPr/>
                    <a:lstStyle/>
                    <a:p>
                      <a:pPr marL="0" algn="ctr" defTabSz="914400" rtl="0" eaLnBrk="1" latinLnBrk="0" hangingPunct="1"/>
                      <a:r>
                        <a:rPr lang="en-US" sz="2400" b="1" kern="1200" dirty="0" smtClean="0">
                          <a:solidFill>
                            <a:schemeClr val="lt1"/>
                          </a:solidFill>
                          <a:latin typeface="+mn-lt"/>
                          <a:ea typeface="+mn-ea"/>
                          <a:cs typeface="+mn-cs"/>
                        </a:rPr>
                        <a:t>ETL</a:t>
                      </a:r>
                      <a:endParaRPr lang="en-GB" sz="2400" b="1" kern="1200" dirty="0">
                        <a:solidFill>
                          <a:schemeClr val="lt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9A2B0"/>
                    </a:solidFill>
                  </a:tcPr>
                </a:tc>
                <a:tc>
                  <a:txBody>
                    <a:bodyPr/>
                    <a:lstStyle/>
                    <a:p>
                      <a:pPr algn="ctr"/>
                      <a:r>
                        <a:rPr lang="en-US" sz="2400" b="1" kern="1200" dirty="0" smtClean="0">
                          <a:solidFill>
                            <a:schemeClr val="lt1"/>
                          </a:solidFill>
                          <a:latin typeface="+mn-lt"/>
                          <a:ea typeface="+mn-ea"/>
                          <a:cs typeface="+mn-cs"/>
                        </a:rPr>
                        <a:t>Predictive Modelling</a:t>
                      </a:r>
                      <a:endParaRPr lang="en-GB" sz="2400" b="1" kern="1200" dirty="0">
                        <a:solidFill>
                          <a:schemeClr val="lt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9A2B0"/>
                    </a:solidFill>
                  </a:tcPr>
                </a:tc>
                <a:tc>
                  <a:txBody>
                    <a:bodyPr/>
                    <a:lstStyle/>
                    <a:p>
                      <a:pPr algn="ctr"/>
                      <a:r>
                        <a:rPr lang="en-US" sz="2400" dirty="0" smtClean="0"/>
                        <a:t>Dashboard Component</a:t>
                      </a:r>
                      <a:endParaRPr lang="en-GB"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9A2B0"/>
                    </a:solidFill>
                  </a:tcPr>
                </a:tc>
              </a:tr>
              <a:tr h="392657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5" name="Picture 13" descr="image41.jpg"/>
          <p:cNvPicPr>
            <a:picLocks noChangeAspect="1"/>
          </p:cNvPicPr>
          <p:nvPr/>
        </p:nvPicPr>
        <p:blipFill>
          <a:blip r:embed="rId2" cstate="print"/>
          <a:srcRect/>
          <a:stretch>
            <a:fillRect/>
          </a:stretch>
        </p:blipFill>
        <p:spPr bwMode="auto">
          <a:xfrm>
            <a:off x="8865135" y="1989645"/>
            <a:ext cx="898478" cy="896932"/>
          </a:xfrm>
          <a:prstGeom prst="rect">
            <a:avLst/>
          </a:prstGeom>
          <a:noFill/>
          <a:ln w="12700">
            <a:noFill/>
            <a:miter lim="0"/>
            <a:headEnd/>
            <a:tailEnd/>
          </a:ln>
        </p:spPr>
      </p:pic>
      <p:pic>
        <p:nvPicPr>
          <p:cNvPr id="6" name="Picture 12" descr="image40.jpg"/>
          <p:cNvPicPr>
            <a:picLocks noChangeAspect="1"/>
          </p:cNvPicPr>
          <p:nvPr/>
        </p:nvPicPr>
        <p:blipFill>
          <a:blip r:embed="rId3" cstate="print"/>
          <a:srcRect/>
          <a:stretch>
            <a:fillRect/>
          </a:stretch>
        </p:blipFill>
        <p:spPr bwMode="auto">
          <a:xfrm>
            <a:off x="10022368" y="2012728"/>
            <a:ext cx="873849" cy="873849"/>
          </a:xfrm>
          <a:prstGeom prst="rect">
            <a:avLst/>
          </a:prstGeom>
          <a:noFill/>
          <a:ln w="12700">
            <a:noFill/>
            <a:miter lim="0"/>
            <a:headEnd/>
            <a:tailEnd/>
          </a:ln>
        </p:spPr>
      </p:pic>
      <p:pic>
        <p:nvPicPr>
          <p:cNvPr id="10" name="Picture 14" descr="image42.jpg"/>
          <p:cNvPicPr>
            <a:picLocks noChangeAspect="1"/>
          </p:cNvPicPr>
          <p:nvPr/>
        </p:nvPicPr>
        <p:blipFill rotWithShape="1">
          <a:blip r:embed="rId4"/>
          <a:srcRect l="5984" r="5776" b="12755"/>
          <a:stretch/>
        </p:blipFill>
        <p:spPr bwMode="auto">
          <a:xfrm>
            <a:off x="9187481" y="5416065"/>
            <a:ext cx="1669774" cy="825459"/>
          </a:xfrm>
          <a:prstGeom prst="rect">
            <a:avLst/>
          </a:prstGeom>
          <a:noFill/>
          <a:ln w="12700">
            <a:noFill/>
            <a:miter lim="0"/>
            <a:headEnd/>
            <a:tailEnd/>
          </a:ln>
        </p:spPr>
      </p:pic>
      <p:pic>
        <p:nvPicPr>
          <p:cNvPr id="11" name="Picture 15" descr="image43.jpg"/>
          <p:cNvPicPr>
            <a:picLocks noChangeAspect="1"/>
          </p:cNvPicPr>
          <p:nvPr/>
        </p:nvPicPr>
        <p:blipFill>
          <a:blip r:embed="rId5"/>
          <a:srcRect/>
          <a:stretch>
            <a:fillRect/>
          </a:stretch>
        </p:blipFill>
        <p:spPr bwMode="auto">
          <a:xfrm>
            <a:off x="8865135" y="2975551"/>
            <a:ext cx="2432051" cy="639233"/>
          </a:xfrm>
          <a:prstGeom prst="rect">
            <a:avLst/>
          </a:prstGeom>
          <a:noFill/>
          <a:ln w="12700">
            <a:noFill/>
            <a:miter lim="0"/>
            <a:headEnd/>
            <a:tailEnd/>
          </a:ln>
        </p:spPr>
      </p:pic>
      <p:pic>
        <p:nvPicPr>
          <p:cNvPr id="12" name="Picture 7" descr="image35.png"/>
          <p:cNvPicPr>
            <a:picLocks noChangeAspect="1"/>
          </p:cNvPicPr>
          <p:nvPr/>
        </p:nvPicPr>
        <p:blipFill>
          <a:blip r:embed="rId6"/>
          <a:srcRect/>
          <a:stretch>
            <a:fillRect/>
          </a:stretch>
        </p:blipFill>
        <p:spPr bwMode="auto">
          <a:xfrm>
            <a:off x="4986917" y="2234919"/>
            <a:ext cx="2332567" cy="692149"/>
          </a:xfrm>
          <a:prstGeom prst="rect">
            <a:avLst/>
          </a:prstGeom>
          <a:noFill/>
          <a:ln w="12700">
            <a:noFill/>
            <a:miter lim="0"/>
            <a:headEnd/>
            <a:tailEnd/>
          </a:ln>
        </p:spPr>
      </p:pic>
      <p:pic>
        <p:nvPicPr>
          <p:cNvPr id="13" name="Picture 17" descr="image45.png"/>
          <p:cNvPicPr>
            <a:picLocks noChangeAspect="1"/>
          </p:cNvPicPr>
          <p:nvPr/>
        </p:nvPicPr>
        <p:blipFill>
          <a:blip r:embed="rId7"/>
          <a:srcRect/>
          <a:stretch>
            <a:fillRect/>
          </a:stretch>
        </p:blipFill>
        <p:spPr bwMode="auto">
          <a:xfrm>
            <a:off x="5673436" y="3295168"/>
            <a:ext cx="1416051" cy="734484"/>
          </a:xfrm>
          <a:prstGeom prst="rect">
            <a:avLst/>
          </a:prstGeom>
          <a:noFill/>
          <a:ln w="12700">
            <a:noFill/>
            <a:miter lim="0"/>
            <a:headEnd/>
            <a:tailEnd/>
          </a:ln>
        </p:spPr>
      </p:pic>
      <p:pic>
        <p:nvPicPr>
          <p:cNvPr id="14" name="Picture 8" descr="image36.jpg"/>
          <p:cNvPicPr>
            <a:picLocks noChangeAspect="1"/>
          </p:cNvPicPr>
          <p:nvPr/>
        </p:nvPicPr>
        <p:blipFill>
          <a:blip r:embed="rId8"/>
          <a:srcRect/>
          <a:stretch>
            <a:fillRect/>
          </a:stretch>
        </p:blipFill>
        <p:spPr bwMode="auto">
          <a:xfrm>
            <a:off x="1868857" y="2021554"/>
            <a:ext cx="1712383" cy="1049867"/>
          </a:xfrm>
          <a:prstGeom prst="rect">
            <a:avLst/>
          </a:prstGeom>
          <a:noFill/>
          <a:ln w="12700">
            <a:noFill/>
            <a:miter lim="0"/>
            <a:headEnd/>
            <a:tailEnd/>
          </a:ln>
        </p:spPr>
      </p:pic>
      <p:pic>
        <p:nvPicPr>
          <p:cNvPr id="15" name="Picture 9" descr="image37.jpg"/>
          <p:cNvPicPr>
            <a:picLocks noChangeAspect="1"/>
          </p:cNvPicPr>
          <p:nvPr/>
        </p:nvPicPr>
        <p:blipFill>
          <a:blip r:embed="rId9"/>
          <a:srcRect/>
          <a:stretch>
            <a:fillRect/>
          </a:stretch>
        </p:blipFill>
        <p:spPr bwMode="auto">
          <a:xfrm>
            <a:off x="988901" y="3912520"/>
            <a:ext cx="1822451" cy="1117600"/>
          </a:xfrm>
          <a:prstGeom prst="rect">
            <a:avLst/>
          </a:prstGeom>
          <a:noFill/>
          <a:ln w="12700">
            <a:noFill/>
            <a:miter lim="0"/>
            <a:headEnd/>
            <a:tailEnd/>
          </a:ln>
        </p:spPr>
      </p:pic>
      <p:pic>
        <p:nvPicPr>
          <p:cNvPr id="16" name="Picture 10" descr="image38.png"/>
          <p:cNvPicPr>
            <a:picLocks noChangeAspect="1"/>
          </p:cNvPicPr>
          <p:nvPr/>
        </p:nvPicPr>
        <p:blipFill>
          <a:blip r:embed="rId10"/>
          <a:srcRect/>
          <a:stretch>
            <a:fillRect/>
          </a:stretch>
        </p:blipFill>
        <p:spPr bwMode="auto">
          <a:xfrm>
            <a:off x="1493998" y="5429729"/>
            <a:ext cx="2319867" cy="501649"/>
          </a:xfrm>
          <a:prstGeom prst="rect">
            <a:avLst/>
          </a:prstGeom>
          <a:noFill/>
          <a:ln w="12700">
            <a:noFill/>
            <a:miter lim="0"/>
            <a:headEnd/>
            <a:tailEnd/>
          </a:ln>
        </p:spPr>
      </p:pic>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t="13866" b="19846"/>
          <a:stretch/>
        </p:blipFill>
        <p:spPr>
          <a:xfrm>
            <a:off x="1086633" y="3071421"/>
            <a:ext cx="3189915" cy="755374"/>
          </a:xfrm>
          <a:prstGeom prst="rect">
            <a:avLst/>
          </a:prstGeom>
        </p:spPr>
      </p:pic>
      <p:pic>
        <p:nvPicPr>
          <p:cNvPr id="2" name="Picture 1"/>
          <p:cNvPicPr>
            <a:picLocks noChangeAspect="1"/>
          </p:cNvPicPr>
          <p:nvPr/>
        </p:nvPicPr>
        <p:blipFill>
          <a:blip r:embed="rId12"/>
          <a:stretch>
            <a:fillRect/>
          </a:stretch>
        </p:blipFill>
        <p:spPr>
          <a:xfrm>
            <a:off x="2768947" y="3888408"/>
            <a:ext cx="2108886" cy="1265332"/>
          </a:xfrm>
          <a:prstGeom prst="rect">
            <a:avLst/>
          </a:prstGeom>
        </p:spPr>
      </p:pic>
      <p:pic>
        <p:nvPicPr>
          <p:cNvPr id="3" name="Picture 2"/>
          <p:cNvPicPr>
            <a:picLocks noChangeAspect="1"/>
          </p:cNvPicPr>
          <p:nvPr/>
        </p:nvPicPr>
        <p:blipFill>
          <a:blip r:embed="rId13"/>
          <a:stretch>
            <a:fillRect/>
          </a:stretch>
        </p:blipFill>
        <p:spPr>
          <a:xfrm>
            <a:off x="8916470" y="4620309"/>
            <a:ext cx="2132945" cy="796222"/>
          </a:xfrm>
          <a:prstGeom prst="rect">
            <a:avLst/>
          </a:prstGeom>
        </p:spPr>
      </p:pic>
      <p:pic>
        <p:nvPicPr>
          <p:cNvPr id="19" name="Picture 18"/>
          <p:cNvPicPr>
            <a:picLocks noChangeAspect="1"/>
          </p:cNvPicPr>
          <p:nvPr/>
        </p:nvPicPr>
        <p:blipFill>
          <a:blip r:embed="rId14"/>
          <a:stretch>
            <a:fillRect/>
          </a:stretch>
        </p:blipFill>
        <p:spPr>
          <a:xfrm>
            <a:off x="8718831" y="3770430"/>
            <a:ext cx="2724657" cy="683922"/>
          </a:xfrm>
          <a:prstGeom prst="rect">
            <a:avLst/>
          </a:prstGeom>
        </p:spPr>
      </p:pic>
      <p:pic>
        <p:nvPicPr>
          <p:cNvPr id="20" name="Picture 19"/>
          <p:cNvPicPr>
            <a:picLocks noChangeAspect="1"/>
          </p:cNvPicPr>
          <p:nvPr/>
        </p:nvPicPr>
        <p:blipFill>
          <a:blip r:embed="rId15"/>
          <a:stretch>
            <a:fillRect/>
          </a:stretch>
        </p:blipFill>
        <p:spPr>
          <a:xfrm>
            <a:off x="5490684" y="4456975"/>
            <a:ext cx="1598803" cy="1598803"/>
          </a:xfrm>
          <a:prstGeom prst="rect">
            <a:avLst/>
          </a:prstGeom>
        </p:spPr>
      </p:pic>
      <p:sp>
        <p:nvSpPr>
          <p:cNvPr id="8" name="Slide Number Placeholder 7"/>
          <p:cNvSpPr>
            <a:spLocks noGrp="1"/>
          </p:cNvSpPr>
          <p:nvPr>
            <p:ph type="sldNum" sz="quarter" idx="12"/>
          </p:nvPr>
        </p:nvSpPr>
        <p:spPr/>
        <p:txBody>
          <a:bodyPr>
            <a:normAutofit/>
          </a:bodyPr>
          <a:lstStyle/>
          <a:p>
            <a:fld id="{577C2A4B-041B-46D9-9309-454758C891F4}" type="slidenum">
              <a:rPr lang="en-GB" smtClean="0"/>
              <a:pPr/>
              <a:t>27</a:t>
            </a:fld>
            <a:endParaRPr lang="en-GB"/>
          </a:p>
        </p:txBody>
      </p:sp>
    </p:spTree>
    <p:extLst>
      <p:ext uri="{BB962C8B-B14F-4D97-AF65-F5344CB8AC3E}">
        <p14:creationId xmlns:p14="http://schemas.microsoft.com/office/powerpoint/2010/main" val="15958540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0"/>
            <a:ext cx="12192000" cy="6858000"/>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0" y="3524250"/>
            <a:ext cx="12192000" cy="3333750"/>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33400" y="1295400"/>
            <a:ext cx="11125200" cy="46482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a:spLocks/>
          </p:cNvSpPr>
          <p:nvPr/>
        </p:nvSpPr>
        <p:spPr>
          <a:xfrm>
            <a:off x="2895599" y="317549"/>
            <a:ext cx="6562725" cy="768301"/>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latin typeface="+mn-lt"/>
                <a:cs typeface="Arial" pitchFamily="34" charset="0"/>
              </a:rPr>
              <a:t>Products Available in the Market</a:t>
            </a:r>
          </a:p>
        </p:txBody>
      </p:sp>
      <p:pic>
        <p:nvPicPr>
          <p:cNvPr id="10" name="Picture 3" descr="image1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9943" y="1795977"/>
            <a:ext cx="1842084" cy="855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4" descr="image1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0882" y="1783399"/>
            <a:ext cx="1721739" cy="99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AutoShape 9"/>
          <p:cNvSpPr>
            <a:spLocks/>
          </p:cNvSpPr>
          <p:nvPr/>
        </p:nvSpPr>
        <p:spPr bwMode="auto">
          <a:xfrm>
            <a:off x="5038216" y="2969517"/>
            <a:ext cx="1407279" cy="427634"/>
          </a:xfrm>
          <a:prstGeom prst="rect">
            <a:avLst/>
          </a:prstGeom>
          <a:noFill/>
          <a:ln>
            <a:solidFill>
              <a:srgbClr val="49A2B0"/>
            </a:solidFill>
            <a:headEnd/>
            <a:tailEnd/>
          </a:ln>
          <a:extLst/>
        </p:spPr>
        <p:style>
          <a:lnRef idx="1">
            <a:schemeClr val="accent3"/>
          </a:lnRef>
          <a:fillRef idx="2">
            <a:schemeClr val="accent3"/>
          </a:fillRef>
          <a:effectRef idx="1">
            <a:schemeClr val="accent3"/>
          </a:effectRef>
          <a:fontRef idx="minor">
            <a:schemeClr val="dk1"/>
          </a:fontRef>
        </p:style>
        <p:txBody>
          <a:bodyPr lIns="0" tIns="0" rIns="0" bIns="0" anchor="ctr"/>
          <a:lstStyle/>
          <a:p>
            <a:pPr algn="ctr"/>
            <a:r>
              <a:rPr lang="en-US" altLang="en-US" sz="2000" dirty="0" smtClean="0">
                <a:solidFill>
                  <a:srgbClr val="49A2B0"/>
                </a:solidFill>
              </a:rPr>
              <a:t>  </a:t>
            </a:r>
            <a:r>
              <a:rPr lang="en-US" altLang="en-US" sz="2000" b="1" dirty="0" smtClean="0">
                <a:solidFill>
                  <a:srgbClr val="49A2B0"/>
                </a:solidFill>
              </a:rPr>
              <a:t>$125,600</a:t>
            </a:r>
            <a:endParaRPr lang="en-US" altLang="en-US" sz="2000" b="1" dirty="0">
              <a:solidFill>
                <a:srgbClr val="49A2B0"/>
              </a:solidFill>
            </a:endParaRPr>
          </a:p>
        </p:txBody>
      </p:sp>
      <p:sp>
        <p:nvSpPr>
          <p:cNvPr id="30" name="AutoShape 10"/>
          <p:cNvSpPr>
            <a:spLocks/>
          </p:cNvSpPr>
          <p:nvPr/>
        </p:nvSpPr>
        <p:spPr bwMode="auto">
          <a:xfrm>
            <a:off x="6733906" y="4223218"/>
            <a:ext cx="1348195" cy="4264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a:endParaRPr lang="en-US" altLang="en-US" dirty="0"/>
          </a:p>
        </p:txBody>
      </p:sp>
      <p:sp>
        <p:nvSpPr>
          <p:cNvPr id="28" name="AutoShape 13"/>
          <p:cNvSpPr>
            <a:spLocks/>
          </p:cNvSpPr>
          <p:nvPr/>
        </p:nvSpPr>
        <p:spPr bwMode="auto">
          <a:xfrm>
            <a:off x="7311640" y="2962291"/>
            <a:ext cx="1296646" cy="4274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solidFill>
              <a:srgbClr val="49A2B0"/>
            </a:solidFil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a:r>
              <a:rPr lang="en-US" altLang="en-US" sz="2000" b="1" dirty="0">
                <a:solidFill>
                  <a:srgbClr val="49A2B0"/>
                </a:solidFill>
              </a:rPr>
              <a:t>$ 177,000</a:t>
            </a:r>
          </a:p>
        </p:txBody>
      </p:sp>
      <p:sp>
        <p:nvSpPr>
          <p:cNvPr id="26" name="AutoShape 16"/>
          <p:cNvSpPr>
            <a:spLocks/>
          </p:cNvSpPr>
          <p:nvPr/>
        </p:nvSpPr>
        <p:spPr bwMode="auto">
          <a:xfrm>
            <a:off x="9558233" y="2976826"/>
            <a:ext cx="1527626" cy="4274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solidFill>
              <a:srgbClr val="49A2B0"/>
            </a:solidFil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a:r>
              <a:rPr lang="en-US" altLang="en-US" sz="2000" b="1" dirty="0">
                <a:solidFill>
                  <a:srgbClr val="49A2B0"/>
                </a:solidFill>
              </a:rPr>
              <a:t>$ 225,000</a:t>
            </a:r>
          </a:p>
        </p:txBody>
      </p:sp>
      <p:sp>
        <p:nvSpPr>
          <p:cNvPr id="23" name="AutoShape 18"/>
          <p:cNvSpPr>
            <a:spLocks/>
          </p:cNvSpPr>
          <p:nvPr/>
        </p:nvSpPr>
        <p:spPr bwMode="auto">
          <a:xfrm>
            <a:off x="5516795" y="4786577"/>
            <a:ext cx="1565937" cy="451132"/>
          </a:xfrm>
          <a:prstGeom prst="rect">
            <a:avLst/>
          </a:prstGeom>
          <a:noFill/>
          <a:ln>
            <a:solidFill>
              <a:srgbClr val="49A2B0"/>
            </a:solidFill>
            <a:headEnd/>
            <a:tailEnd/>
          </a:ln>
          <a:extLst/>
        </p:spPr>
        <p:style>
          <a:lnRef idx="1">
            <a:schemeClr val="accent3"/>
          </a:lnRef>
          <a:fillRef idx="2">
            <a:schemeClr val="accent3"/>
          </a:fillRef>
          <a:effectRef idx="1">
            <a:schemeClr val="accent3"/>
          </a:effectRef>
          <a:fontRef idx="minor">
            <a:schemeClr val="dk1"/>
          </a:fontRef>
        </p:style>
        <p:txBody>
          <a:bodyPr lIns="0" tIns="0" rIns="0" bIns="0" anchor="ctr"/>
          <a:lstStyle/>
          <a:p>
            <a:pPr algn="ctr"/>
            <a:r>
              <a:rPr lang="en-US" altLang="en-US" sz="2000" dirty="0" smtClean="0">
                <a:solidFill>
                  <a:srgbClr val="49A2B0"/>
                </a:solidFill>
              </a:rPr>
              <a:t> </a:t>
            </a:r>
            <a:r>
              <a:rPr lang="en-US" altLang="en-US" sz="2000" b="1" dirty="0" smtClean="0">
                <a:solidFill>
                  <a:srgbClr val="49A2B0"/>
                </a:solidFill>
              </a:rPr>
              <a:t>$235,000</a:t>
            </a:r>
            <a:endParaRPr lang="en-US" altLang="en-US" sz="2000" b="1" dirty="0">
              <a:solidFill>
                <a:srgbClr val="49A2B0"/>
              </a:solidFill>
            </a:endParaRPr>
          </a:p>
        </p:txBody>
      </p:sp>
      <p:sp>
        <p:nvSpPr>
          <p:cNvPr id="21" name="AutoShape 21"/>
          <p:cNvSpPr>
            <a:spLocks/>
          </p:cNvSpPr>
          <p:nvPr/>
        </p:nvSpPr>
        <p:spPr bwMode="auto">
          <a:xfrm>
            <a:off x="8919111" y="4777052"/>
            <a:ext cx="1423095" cy="451132"/>
          </a:xfrm>
          <a:prstGeom prst="rect">
            <a:avLst/>
          </a:prstGeom>
          <a:noFill/>
          <a:ln>
            <a:solidFill>
              <a:srgbClr val="49A2B0"/>
            </a:solidFill>
            <a:headEnd/>
            <a:tailEnd/>
          </a:ln>
          <a:extLst/>
        </p:spPr>
        <p:style>
          <a:lnRef idx="1">
            <a:schemeClr val="accent3"/>
          </a:lnRef>
          <a:fillRef idx="2">
            <a:schemeClr val="accent3"/>
          </a:fillRef>
          <a:effectRef idx="1">
            <a:schemeClr val="accent3"/>
          </a:effectRef>
          <a:fontRef idx="minor">
            <a:schemeClr val="dk1"/>
          </a:fontRef>
        </p:style>
        <p:txBody>
          <a:bodyPr lIns="0" tIns="0" rIns="0" bIns="0" anchor="ctr"/>
          <a:lstStyle/>
          <a:p>
            <a:pPr algn="ctr"/>
            <a:r>
              <a:rPr lang="en-US" altLang="en-US" dirty="0" smtClean="0">
                <a:solidFill>
                  <a:srgbClr val="49A2B0"/>
                </a:solidFill>
              </a:rPr>
              <a:t>   </a:t>
            </a:r>
            <a:r>
              <a:rPr lang="en-US" altLang="en-US" sz="2000" b="1" dirty="0" smtClean="0">
                <a:solidFill>
                  <a:srgbClr val="49A2B0"/>
                </a:solidFill>
              </a:rPr>
              <a:t>$365,000</a:t>
            </a:r>
            <a:endParaRPr lang="en-US" altLang="en-US" b="1" dirty="0">
              <a:solidFill>
                <a:srgbClr val="49A2B0"/>
              </a:solidFill>
            </a:endParaRPr>
          </a:p>
        </p:txBody>
      </p:sp>
      <p:pic>
        <p:nvPicPr>
          <p:cNvPr id="5" name="Picture 4"/>
          <p:cNvPicPr>
            <a:picLocks noChangeAspect="1"/>
          </p:cNvPicPr>
          <p:nvPr/>
        </p:nvPicPr>
        <p:blipFill>
          <a:blip r:embed="rId4" cstate="print"/>
          <a:stretch>
            <a:fillRect/>
          </a:stretch>
        </p:blipFill>
        <p:spPr>
          <a:xfrm>
            <a:off x="4751054" y="1801845"/>
            <a:ext cx="1948353" cy="95431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2125" y="4038600"/>
            <a:ext cx="3086231" cy="485775"/>
          </a:xfrm>
          <a:prstGeom prst="rect">
            <a:avLst/>
          </a:prstGeom>
        </p:spPr>
      </p:pic>
      <p:pic>
        <p:nvPicPr>
          <p:cNvPr id="7" name="Picture 6" descr="tool2"/>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9854" y="3910526"/>
            <a:ext cx="1606858" cy="709099"/>
          </a:xfrm>
          <a:prstGeom prst="rect">
            <a:avLst/>
          </a:prstGeom>
          <a:noFill/>
        </p:spPr>
      </p:pic>
      <p:sp>
        <p:nvSpPr>
          <p:cNvPr id="8" name="Slide Number Placeholder 7"/>
          <p:cNvSpPr>
            <a:spLocks noGrp="1"/>
          </p:cNvSpPr>
          <p:nvPr>
            <p:ph type="sldNum" sz="quarter" idx="12"/>
          </p:nvPr>
        </p:nvSpPr>
        <p:spPr/>
        <p:txBody>
          <a:bodyPr>
            <a:normAutofit/>
          </a:bodyPr>
          <a:lstStyle/>
          <a:p>
            <a:fld id="{577C2A4B-041B-46D9-9309-454758C891F4}" type="slidenum">
              <a:rPr lang="en-GB" smtClean="0"/>
              <a:pPr/>
              <a:t>28</a:t>
            </a:fld>
            <a:endParaRPr lang="en-GB"/>
          </a:p>
        </p:txBody>
      </p:sp>
      <p:pic>
        <p:nvPicPr>
          <p:cNvPr id="34" name="Picture 33" descr="retro-clipart-63-Free-Retro-Clipart-Illustration-Of-Man-Carrying-Big-Bag-Of-Money-With-Dollar-Sign.jpg"/>
          <p:cNvPicPr>
            <a:picLocks noChangeAspect="1"/>
          </p:cNvPicPr>
          <p:nvPr/>
        </p:nvPicPr>
        <p:blipFill>
          <a:blip r:embed="rId7"/>
          <a:stretch>
            <a:fillRect/>
          </a:stretch>
        </p:blipFill>
        <p:spPr>
          <a:xfrm>
            <a:off x="1306116" y="2276475"/>
            <a:ext cx="2186434" cy="2809875"/>
          </a:xfrm>
          <a:prstGeom prst="rect">
            <a:avLst/>
          </a:prstGeom>
        </p:spPr>
      </p:pic>
    </p:spTree>
    <p:extLst>
      <p:ext uri="{BB962C8B-B14F-4D97-AF65-F5344CB8AC3E}">
        <p14:creationId xmlns:p14="http://schemas.microsoft.com/office/powerpoint/2010/main" val="39244134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2390775"/>
            <a:ext cx="12192000" cy="4467225"/>
          </a:xfrm>
          <a:prstGeom prst="rect">
            <a:avLst/>
          </a:prstGeom>
          <a:solidFill>
            <a:srgbClr val="F68F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o-OFFICE-WORKER-SAD-facebook.jpg"/>
          <p:cNvPicPr>
            <a:picLocks noChangeAspect="1"/>
          </p:cNvPicPr>
          <p:nvPr/>
        </p:nvPicPr>
        <p:blipFill>
          <a:blip r:embed="rId2"/>
          <a:stretch>
            <a:fillRect/>
          </a:stretch>
        </p:blipFill>
        <p:spPr>
          <a:xfrm>
            <a:off x="0" y="-2305051"/>
            <a:ext cx="12192000" cy="5992813"/>
          </a:xfrm>
          <a:prstGeom prst="rect">
            <a:avLst/>
          </a:prstGeom>
        </p:spPr>
      </p:pic>
      <p:sp>
        <p:nvSpPr>
          <p:cNvPr id="41" name="Rectangle 40"/>
          <p:cNvSpPr/>
          <p:nvPr/>
        </p:nvSpPr>
        <p:spPr>
          <a:xfrm>
            <a:off x="438150" y="2238375"/>
            <a:ext cx="11296650" cy="431482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a:spLocks/>
          </p:cNvSpPr>
          <p:nvPr/>
        </p:nvSpPr>
        <p:spPr>
          <a:xfrm>
            <a:off x="3190875" y="1298625"/>
            <a:ext cx="5429250" cy="796875"/>
          </a:xfrm>
          <a:prstGeom prst="rect">
            <a:avLst/>
          </a:prstGeom>
        </p:spPr>
        <p:txBody>
          <a:bodyPr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latin typeface="+mn-lt"/>
                <a:cs typeface="Arial" pitchFamily="34" charset="0"/>
              </a:rPr>
              <a:t>Problems with existing </a:t>
            </a:r>
            <a:r>
              <a:rPr lang="en-US" sz="3600" b="1" dirty="0" smtClean="0">
                <a:solidFill>
                  <a:schemeClr val="bg1"/>
                </a:solidFill>
                <a:latin typeface="+mn-lt"/>
                <a:cs typeface="Arial" pitchFamily="34" charset="0"/>
              </a:rPr>
              <a:t>Tools</a:t>
            </a:r>
            <a:endParaRPr lang="en-US" sz="3600" b="1" dirty="0">
              <a:solidFill>
                <a:schemeClr val="bg1"/>
              </a:solidFill>
              <a:latin typeface="+mn-lt"/>
              <a:cs typeface="Arial" pitchFamily="34" charset="0"/>
            </a:endParaRPr>
          </a:p>
        </p:txBody>
      </p:sp>
      <p:sp>
        <p:nvSpPr>
          <p:cNvPr id="8" name="AutoShape 5"/>
          <p:cNvSpPr>
            <a:spLocks/>
          </p:cNvSpPr>
          <p:nvPr/>
        </p:nvSpPr>
        <p:spPr bwMode="auto">
          <a:xfrm>
            <a:off x="5924651" y="2633886"/>
            <a:ext cx="327599" cy="4738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699" tIns="45699" rIns="45699" bIns="45699"/>
          <a:lstStyle/>
          <a:p>
            <a:r>
              <a:rPr lang="en-US" altLang="en-US">
                <a:solidFill>
                  <a:prstClr val="black"/>
                </a:solidFill>
              </a:rPr>
              <a:t> </a:t>
            </a:r>
          </a:p>
        </p:txBody>
      </p:sp>
      <p:sp>
        <p:nvSpPr>
          <p:cNvPr id="9" name="AutoShape 6"/>
          <p:cNvSpPr>
            <a:spLocks/>
          </p:cNvSpPr>
          <p:nvPr/>
        </p:nvSpPr>
        <p:spPr bwMode="auto">
          <a:xfrm>
            <a:off x="5924651" y="2633886"/>
            <a:ext cx="327599" cy="4738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699" tIns="45699" rIns="45699" bIns="45699"/>
          <a:lstStyle/>
          <a:p>
            <a:r>
              <a:rPr lang="en-US" altLang="en-US">
                <a:solidFill>
                  <a:prstClr val="black"/>
                </a:solidFill>
              </a:rPr>
              <a:t> </a:t>
            </a:r>
          </a:p>
        </p:txBody>
      </p:sp>
      <p:sp>
        <p:nvSpPr>
          <p:cNvPr id="33" name="Slide Number Placeholder 32"/>
          <p:cNvSpPr>
            <a:spLocks noGrp="1"/>
          </p:cNvSpPr>
          <p:nvPr>
            <p:ph type="sldNum" sz="quarter" idx="12"/>
          </p:nvPr>
        </p:nvSpPr>
        <p:spPr/>
        <p:txBody>
          <a:bodyPr>
            <a:normAutofit/>
          </a:bodyPr>
          <a:lstStyle/>
          <a:p>
            <a:fld id="{577C2A4B-041B-46D9-9309-454758C891F4}" type="slidenum">
              <a:rPr lang="en-GB" smtClean="0"/>
              <a:pPr/>
              <a:t>29</a:t>
            </a:fld>
            <a:endParaRPr lang="en-GB"/>
          </a:p>
        </p:txBody>
      </p:sp>
      <p:pic>
        <p:nvPicPr>
          <p:cNvPr id="34" name="Picture 33" descr="soldi-600x436.jpg"/>
          <p:cNvPicPr>
            <a:picLocks noChangeAspect="1"/>
          </p:cNvPicPr>
          <p:nvPr/>
        </p:nvPicPr>
        <p:blipFill>
          <a:blip r:embed="rId3" cstate="print"/>
          <a:stretch>
            <a:fillRect/>
          </a:stretch>
        </p:blipFill>
        <p:spPr>
          <a:xfrm>
            <a:off x="724512" y="3477295"/>
            <a:ext cx="1729306" cy="1256629"/>
          </a:xfrm>
          <a:prstGeom prst="rect">
            <a:avLst/>
          </a:prstGeom>
        </p:spPr>
      </p:pic>
      <p:sp>
        <p:nvSpPr>
          <p:cNvPr id="35" name="TextBox 34"/>
          <p:cNvSpPr txBox="1"/>
          <p:nvPr/>
        </p:nvSpPr>
        <p:spPr>
          <a:xfrm>
            <a:off x="982800" y="4939784"/>
            <a:ext cx="1086195" cy="369332"/>
          </a:xfrm>
          <a:prstGeom prst="rect">
            <a:avLst/>
          </a:prstGeom>
          <a:noFill/>
        </p:spPr>
        <p:txBody>
          <a:bodyPr wrap="none" rtlCol="0">
            <a:spAutoFit/>
          </a:bodyPr>
          <a:lstStyle/>
          <a:p>
            <a:r>
              <a:rPr lang="en-US" b="1" dirty="0" smtClean="0">
                <a:solidFill>
                  <a:srgbClr val="114E56"/>
                </a:solidFill>
              </a:rPr>
              <a:t>High Cost</a:t>
            </a:r>
            <a:endParaRPr lang="en-US" b="1" dirty="0">
              <a:solidFill>
                <a:srgbClr val="114E56"/>
              </a:solidFill>
            </a:endParaRPr>
          </a:p>
        </p:txBody>
      </p:sp>
      <p:sp>
        <p:nvSpPr>
          <p:cNvPr id="38" name="TextBox 37"/>
          <p:cNvSpPr txBox="1"/>
          <p:nvPr/>
        </p:nvSpPr>
        <p:spPr>
          <a:xfrm>
            <a:off x="4577691" y="4967688"/>
            <a:ext cx="2532954" cy="923330"/>
          </a:xfrm>
          <a:prstGeom prst="rect">
            <a:avLst/>
          </a:prstGeom>
          <a:noFill/>
        </p:spPr>
        <p:txBody>
          <a:bodyPr wrap="square" rtlCol="0">
            <a:spAutoFit/>
          </a:bodyPr>
          <a:lstStyle/>
          <a:p>
            <a:pPr algn="ctr"/>
            <a:r>
              <a:rPr lang="en-US" altLang="en-US" b="1" dirty="0" smtClean="0">
                <a:solidFill>
                  <a:srgbClr val="114E56"/>
                </a:solidFill>
              </a:rPr>
              <a:t>More generalized &amp; doesn’t </a:t>
            </a:r>
          </a:p>
          <a:p>
            <a:pPr algn="ctr"/>
            <a:r>
              <a:rPr lang="en-US" altLang="en-US" b="1" dirty="0" smtClean="0">
                <a:solidFill>
                  <a:srgbClr val="114E56"/>
                </a:solidFill>
              </a:rPr>
              <a:t>fit into local systems</a:t>
            </a:r>
            <a:endParaRPr lang="en-US" altLang="en-US" b="1" dirty="0">
              <a:solidFill>
                <a:srgbClr val="114E56"/>
              </a:solidFill>
            </a:endParaRPr>
          </a:p>
        </p:txBody>
      </p:sp>
      <p:sp>
        <p:nvSpPr>
          <p:cNvPr id="39" name="TextBox 38"/>
          <p:cNvSpPr txBox="1"/>
          <p:nvPr/>
        </p:nvSpPr>
        <p:spPr>
          <a:xfrm>
            <a:off x="7110645" y="5052845"/>
            <a:ext cx="2123507" cy="646331"/>
          </a:xfrm>
          <a:prstGeom prst="rect">
            <a:avLst/>
          </a:prstGeom>
          <a:noFill/>
        </p:spPr>
        <p:txBody>
          <a:bodyPr wrap="square" rtlCol="0">
            <a:spAutoFit/>
          </a:bodyPr>
          <a:lstStyle/>
          <a:p>
            <a:pPr algn="ctr"/>
            <a:r>
              <a:rPr lang="en-GB" altLang="en-US" b="1" dirty="0" smtClean="0">
                <a:solidFill>
                  <a:srgbClr val="114E56"/>
                </a:solidFill>
              </a:rPr>
              <a:t>Expert knowledge is needed</a:t>
            </a:r>
            <a:endParaRPr lang="en-GB" altLang="en-US" b="1" dirty="0">
              <a:solidFill>
                <a:srgbClr val="114E56"/>
              </a:solidFill>
            </a:endParaRPr>
          </a:p>
        </p:txBody>
      </p:sp>
      <p:pic>
        <p:nvPicPr>
          <p:cNvPr id="44" name="Picture 43" descr="Retail_Expertise.jpg"/>
          <p:cNvPicPr>
            <a:picLocks noChangeAspect="1"/>
          </p:cNvPicPr>
          <p:nvPr/>
        </p:nvPicPr>
        <p:blipFill>
          <a:blip r:embed="rId4" cstate="print"/>
          <a:stretch>
            <a:fillRect/>
          </a:stretch>
        </p:blipFill>
        <p:spPr>
          <a:xfrm>
            <a:off x="2578693" y="3343944"/>
            <a:ext cx="1524430" cy="1523330"/>
          </a:xfrm>
          <a:prstGeom prst="rect">
            <a:avLst/>
          </a:prstGeom>
        </p:spPr>
      </p:pic>
      <p:sp>
        <p:nvSpPr>
          <p:cNvPr id="37" name="TextBox 36"/>
          <p:cNvSpPr txBox="1"/>
          <p:nvPr/>
        </p:nvSpPr>
        <p:spPr>
          <a:xfrm>
            <a:off x="2068996" y="4960512"/>
            <a:ext cx="2590382" cy="923330"/>
          </a:xfrm>
          <a:prstGeom prst="rect">
            <a:avLst/>
          </a:prstGeom>
          <a:noFill/>
        </p:spPr>
        <p:txBody>
          <a:bodyPr wrap="square" rtlCol="0">
            <a:spAutoFit/>
          </a:bodyPr>
          <a:lstStyle/>
          <a:p>
            <a:pPr algn="ctr"/>
            <a:r>
              <a:rPr lang="en-US" altLang="en-US" b="1" dirty="0" smtClean="0">
                <a:solidFill>
                  <a:srgbClr val="114E56"/>
                </a:solidFill>
              </a:rPr>
              <a:t>ETL tools and Predictive</a:t>
            </a:r>
          </a:p>
          <a:p>
            <a:pPr algn="ctr"/>
            <a:r>
              <a:rPr lang="en-US" altLang="en-US" b="1" dirty="0" smtClean="0">
                <a:solidFill>
                  <a:srgbClr val="114E56"/>
                </a:solidFill>
              </a:rPr>
              <a:t> Analytics tools are sold</a:t>
            </a:r>
          </a:p>
          <a:p>
            <a:pPr algn="ctr"/>
            <a:r>
              <a:rPr lang="en-US" altLang="en-US" b="1" dirty="0" smtClean="0">
                <a:solidFill>
                  <a:srgbClr val="114E56"/>
                </a:solidFill>
              </a:rPr>
              <a:t> as separate products</a:t>
            </a:r>
            <a:endParaRPr lang="en-US" altLang="en-US" b="1" dirty="0">
              <a:solidFill>
                <a:srgbClr val="114E56"/>
              </a:solidFill>
            </a:endParaRPr>
          </a:p>
        </p:txBody>
      </p:sp>
      <p:pic>
        <p:nvPicPr>
          <p:cNvPr id="45" name="Picture 44" descr="mr-ag-expert.jpg"/>
          <p:cNvPicPr>
            <a:picLocks noChangeAspect="1"/>
          </p:cNvPicPr>
          <p:nvPr/>
        </p:nvPicPr>
        <p:blipFill>
          <a:blip r:embed="rId5" cstate="print"/>
          <a:stretch>
            <a:fillRect/>
          </a:stretch>
        </p:blipFill>
        <p:spPr>
          <a:xfrm>
            <a:off x="7291058" y="3360873"/>
            <a:ext cx="1704035" cy="1403215"/>
          </a:xfrm>
          <a:prstGeom prst="rect">
            <a:avLst/>
          </a:prstGeom>
        </p:spPr>
      </p:pic>
      <p:grpSp>
        <p:nvGrpSpPr>
          <p:cNvPr id="3" name="Group 2"/>
          <p:cNvGrpSpPr/>
          <p:nvPr/>
        </p:nvGrpSpPr>
        <p:grpSpPr>
          <a:xfrm>
            <a:off x="4692895" y="3390319"/>
            <a:ext cx="2026952" cy="1251007"/>
            <a:chOff x="4294682" y="3209602"/>
            <a:chExt cx="2128308" cy="1377389"/>
          </a:xfrm>
        </p:grpSpPr>
        <p:pic>
          <p:nvPicPr>
            <p:cNvPr id="46" name="Picture 3" descr="image14.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2839" y="3727981"/>
              <a:ext cx="1050271" cy="487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 name="Picture 4" descr="image15.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6397" y="3209602"/>
              <a:ext cx="886179" cy="51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 name="Picture 47"/>
            <p:cNvPicPr>
              <a:picLocks noChangeAspect="1"/>
            </p:cNvPicPr>
            <p:nvPr/>
          </p:nvPicPr>
          <p:blipFill>
            <a:blip r:embed="rId8" cstate="print"/>
            <a:stretch>
              <a:fillRect/>
            </a:stretch>
          </p:blipFill>
          <p:spPr>
            <a:xfrm>
              <a:off x="4294682" y="3238180"/>
              <a:ext cx="1105143" cy="541305"/>
            </a:xfrm>
            <a:prstGeom prst="rect">
              <a:avLst/>
            </a:prstGeom>
          </p:spPr>
        </p:pic>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08209" y="4254123"/>
              <a:ext cx="2114781" cy="332868"/>
            </a:xfrm>
            <a:prstGeom prst="rect">
              <a:avLst/>
            </a:prstGeom>
          </p:spPr>
        </p:pic>
        <p:pic>
          <p:nvPicPr>
            <p:cNvPr id="50" name="Picture 49" descr="tool2"/>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94682" y="3722592"/>
              <a:ext cx="981846" cy="433284"/>
            </a:xfrm>
            <a:prstGeom prst="rect">
              <a:avLst/>
            </a:prstGeom>
            <a:noFill/>
          </p:spPr>
        </p:pic>
      </p:grpSp>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3243" y="3259078"/>
            <a:ext cx="2017682" cy="1601335"/>
          </a:xfrm>
          <a:prstGeom prst="rect">
            <a:avLst/>
          </a:prstGeom>
        </p:spPr>
      </p:pic>
      <p:sp>
        <p:nvSpPr>
          <p:cNvPr id="23" name="TextBox 22"/>
          <p:cNvSpPr txBox="1"/>
          <p:nvPr/>
        </p:nvSpPr>
        <p:spPr>
          <a:xfrm>
            <a:off x="9327418" y="5049288"/>
            <a:ext cx="2123507" cy="646331"/>
          </a:xfrm>
          <a:prstGeom prst="rect">
            <a:avLst/>
          </a:prstGeom>
          <a:noFill/>
        </p:spPr>
        <p:txBody>
          <a:bodyPr wrap="square" rtlCol="0">
            <a:spAutoFit/>
          </a:bodyPr>
          <a:lstStyle/>
          <a:p>
            <a:pPr algn="ctr"/>
            <a:r>
              <a:rPr lang="en-GB" altLang="en-US" b="1" dirty="0" smtClean="0">
                <a:solidFill>
                  <a:srgbClr val="114E56"/>
                </a:solidFill>
              </a:rPr>
              <a:t>Localization is not addressed</a:t>
            </a:r>
            <a:endParaRPr lang="en-GB" altLang="en-US" b="1" dirty="0">
              <a:solidFill>
                <a:srgbClr val="114E56"/>
              </a:solidFill>
            </a:endParaRPr>
          </a:p>
        </p:txBody>
      </p:sp>
    </p:spTree>
    <p:extLst>
      <p:ext uri="{BB962C8B-B14F-4D97-AF65-F5344CB8AC3E}">
        <p14:creationId xmlns:p14="http://schemas.microsoft.com/office/powerpoint/2010/main" val="26571394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286896" y="0"/>
            <a:ext cx="8905103" cy="6858000"/>
          </a:xfrm>
          <a:prstGeom prst="rect">
            <a:avLst/>
          </a:prstGeom>
          <a:solidFill>
            <a:srgbClr val="F68F2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normAutofit/>
          </a:bodyPr>
          <a:lstStyle/>
          <a:p>
            <a:fld id="{577C2A4B-041B-46D9-9309-454758C891F4}" type="slidenum">
              <a:rPr lang="en-GB" smtClean="0"/>
              <a:pPr/>
              <a:t>3</a:t>
            </a:fld>
            <a:endParaRPr lang="en-GB" dirty="0"/>
          </a:p>
        </p:txBody>
      </p:sp>
      <p:sp>
        <p:nvSpPr>
          <p:cNvPr id="14" name="Rectangle 13"/>
          <p:cNvSpPr/>
          <p:nvPr/>
        </p:nvSpPr>
        <p:spPr>
          <a:xfrm>
            <a:off x="0" y="0"/>
            <a:ext cx="3556932" cy="6858000"/>
          </a:xfrm>
          <a:prstGeom prst="rect">
            <a:avLst/>
          </a:prstGeom>
          <a:solidFill>
            <a:srgbClr val="FDFEF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txBox="1">
            <a:spLocks/>
          </p:cNvSpPr>
          <p:nvPr/>
        </p:nvSpPr>
        <p:spPr>
          <a:xfrm>
            <a:off x="212200" y="2829933"/>
            <a:ext cx="2951357" cy="10675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b="1" dirty="0">
                <a:solidFill>
                  <a:srgbClr val="F68F29"/>
                </a:solidFill>
                <a:latin typeface="+mn-lt"/>
                <a:cs typeface="Arial" pitchFamily="34" charset="0"/>
              </a:rPr>
              <a:t>Sri </a:t>
            </a:r>
            <a:r>
              <a:rPr lang="en-US" sz="4000" b="1" dirty="0" smtClean="0">
                <a:solidFill>
                  <a:srgbClr val="F68F29"/>
                </a:solidFill>
                <a:latin typeface="+mn-lt"/>
                <a:cs typeface="Arial" pitchFamily="34" charset="0"/>
              </a:rPr>
              <a:t>Lankan</a:t>
            </a:r>
          </a:p>
          <a:p>
            <a:pPr algn="r"/>
            <a:r>
              <a:rPr lang="en-US" sz="4000" b="1" dirty="0" smtClean="0">
                <a:solidFill>
                  <a:srgbClr val="F68F29"/>
                </a:solidFill>
                <a:latin typeface="+mn-lt"/>
                <a:cs typeface="Arial" pitchFamily="34" charset="0"/>
              </a:rPr>
              <a:t>Context</a:t>
            </a:r>
            <a:endParaRPr lang="en-US" sz="4000" b="1" dirty="0">
              <a:solidFill>
                <a:srgbClr val="F68F29"/>
              </a:solidFill>
              <a:latin typeface="+mn-lt"/>
              <a:cs typeface="Arial" pitchFamily="34" charset="0"/>
            </a:endParaRPr>
          </a:p>
        </p:txBody>
      </p:sp>
      <p:sp>
        <p:nvSpPr>
          <p:cNvPr id="16" name="Isosceles Triangle 15"/>
          <p:cNvSpPr/>
          <p:nvPr/>
        </p:nvSpPr>
        <p:spPr>
          <a:xfrm rot="16200000">
            <a:off x="3292192" y="3295134"/>
            <a:ext cx="436606" cy="362465"/>
          </a:xfrm>
          <a:prstGeom prst="triangle">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118996" y="1372773"/>
            <a:ext cx="2424418" cy="3897894"/>
          </a:xfrm>
          <a:prstGeom prst="rect">
            <a:avLst/>
          </a:prstGeom>
          <a:no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p:cNvSpPr/>
          <p:nvPr/>
        </p:nvSpPr>
        <p:spPr>
          <a:xfrm>
            <a:off x="6762474" y="1382561"/>
            <a:ext cx="2424418" cy="3897894"/>
          </a:xfrm>
          <a:prstGeom prst="rect">
            <a:avLst/>
          </a:prstGeom>
          <a:no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ectangle 24"/>
          <p:cNvSpPr/>
          <p:nvPr/>
        </p:nvSpPr>
        <p:spPr>
          <a:xfrm>
            <a:off x="9390079" y="1392349"/>
            <a:ext cx="2424418" cy="3897894"/>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itle 1"/>
          <p:cNvSpPr txBox="1">
            <a:spLocks/>
          </p:cNvSpPr>
          <p:nvPr/>
        </p:nvSpPr>
        <p:spPr>
          <a:xfrm>
            <a:off x="4756557" y="5357745"/>
            <a:ext cx="1193543" cy="6623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latin typeface="+mn-lt"/>
                <a:cs typeface="Arial" pitchFamily="34" charset="0"/>
              </a:rPr>
              <a:t>BPO</a:t>
            </a:r>
            <a:endParaRPr lang="en-US" sz="3600" b="1" dirty="0">
              <a:solidFill>
                <a:schemeClr val="bg1"/>
              </a:solidFill>
              <a:latin typeface="+mn-lt"/>
              <a:cs typeface="Arial" pitchFamily="34" charset="0"/>
            </a:endParaRPr>
          </a:p>
        </p:txBody>
      </p:sp>
      <p:sp>
        <p:nvSpPr>
          <p:cNvPr id="27" name="Title 1"/>
          <p:cNvSpPr txBox="1">
            <a:spLocks/>
          </p:cNvSpPr>
          <p:nvPr/>
        </p:nvSpPr>
        <p:spPr>
          <a:xfrm>
            <a:off x="7625140" y="5367533"/>
            <a:ext cx="750323" cy="6623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latin typeface="+mn-lt"/>
                <a:cs typeface="Arial" pitchFamily="34" charset="0"/>
              </a:rPr>
              <a:t>IT</a:t>
            </a:r>
            <a:endParaRPr lang="en-US" sz="3600" b="1" dirty="0">
              <a:solidFill>
                <a:schemeClr val="bg1"/>
              </a:solidFill>
              <a:latin typeface="+mn-lt"/>
              <a:cs typeface="Arial" pitchFamily="34" charset="0"/>
            </a:endParaRPr>
          </a:p>
        </p:txBody>
      </p:sp>
      <p:sp>
        <p:nvSpPr>
          <p:cNvPr id="28" name="Title 1"/>
          <p:cNvSpPr txBox="1">
            <a:spLocks/>
          </p:cNvSpPr>
          <p:nvPr/>
        </p:nvSpPr>
        <p:spPr>
          <a:xfrm>
            <a:off x="9664117" y="5343765"/>
            <a:ext cx="1963024" cy="6623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latin typeface="+mn-lt"/>
                <a:cs typeface="Arial" pitchFamily="34" charset="0"/>
              </a:rPr>
              <a:t>Apparel</a:t>
            </a:r>
            <a:endParaRPr lang="en-US" sz="3600" b="1" dirty="0">
              <a:solidFill>
                <a:schemeClr val="bg1"/>
              </a:solidFill>
              <a:latin typeface="+mn-lt"/>
              <a:cs typeface="Arial" pitchFamily="34" charset="0"/>
            </a:endParaRPr>
          </a:p>
        </p:txBody>
      </p:sp>
      <p:pic>
        <p:nvPicPr>
          <p:cNvPr id="30" name="Picture 29" descr="maxresdefault.jpg"/>
          <p:cNvPicPr>
            <a:picLocks noChangeAspect="1"/>
          </p:cNvPicPr>
          <p:nvPr/>
        </p:nvPicPr>
        <p:blipFill>
          <a:blip r:embed="rId2" cstate="print"/>
          <a:stretch>
            <a:fillRect/>
          </a:stretch>
        </p:blipFill>
        <p:spPr>
          <a:xfrm>
            <a:off x="4244871" y="1496736"/>
            <a:ext cx="2175177" cy="3647813"/>
          </a:xfrm>
          <a:prstGeom prst="rect">
            <a:avLst/>
          </a:prstGeom>
        </p:spPr>
      </p:pic>
      <p:pic>
        <p:nvPicPr>
          <p:cNvPr id="32" name="Picture 31" descr="it_software.jpg"/>
          <p:cNvPicPr>
            <a:picLocks noChangeAspect="1"/>
          </p:cNvPicPr>
          <p:nvPr/>
        </p:nvPicPr>
        <p:blipFill>
          <a:blip r:embed="rId3" cstate="print"/>
          <a:stretch>
            <a:fillRect/>
          </a:stretch>
        </p:blipFill>
        <p:spPr>
          <a:xfrm>
            <a:off x="6898114" y="1493939"/>
            <a:ext cx="2175593" cy="3648512"/>
          </a:xfrm>
          <a:prstGeom prst="rect">
            <a:avLst/>
          </a:prstGeom>
        </p:spPr>
      </p:pic>
      <p:pic>
        <p:nvPicPr>
          <p:cNvPr id="33" name="Picture 32" descr="1.JPG"/>
          <p:cNvPicPr>
            <a:picLocks noChangeAspect="1"/>
          </p:cNvPicPr>
          <p:nvPr/>
        </p:nvPicPr>
        <p:blipFill>
          <a:blip r:embed="rId4" cstate="print"/>
          <a:stretch>
            <a:fillRect/>
          </a:stretch>
        </p:blipFill>
        <p:spPr>
          <a:xfrm>
            <a:off x="9507502" y="1493107"/>
            <a:ext cx="2179786" cy="3655541"/>
          </a:xfrm>
          <a:prstGeom prst="rect">
            <a:avLst/>
          </a:prstGeom>
        </p:spPr>
      </p:pic>
    </p:spTree>
    <p:extLst>
      <p:ext uri="{BB962C8B-B14F-4D97-AF65-F5344CB8AC3E}">
        <p14:creationId xmlns:p14="http://schemas.microsoft.com/office/powerpoint/2010/main" val="26432820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12192000" cy="1800225"/>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7175" y="876299"/>
            <a:ext cx="11677650" cy="5486401"/>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a:spLocks/>
          </p:cNvSpPr>
          <p:nvPr/>
        </p:nvSpPr>
        <p:spPr>
          <a:xfrm>
            <a:off x="4324351" y="190500"/>
            <a:ext cx="2905124" cy="66675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latin typeface="+mn-lt"/>
                <a:cs typeface="Arial" pitchFamily="34" charset="0"/>
              </a:rPr>
              <a:t>Comparison</a:t>
            </a:r>
            <a:endParaRPr lang="en-US" sz="4000" b="1" dirty="0">
              <a:solidFill>
                <a:schemeClr val="bg1"/>
              </a:solidFill>
              <a:latin typeface="+mn-lt"/>
              <a:cs typeface="Arial"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3764733873"/>
              </p:ext>
            </p:extLst>
          </p:nvPr>
        </p:nvGraphicFramePr>
        <p:xfrm>
          <a:off x="462919" y="1118152"/>
          <a:ext cx="11313991" cy="5181854"/>
        </p:xfrm>
        <a:graphic>
          <a:graphicData uri="http://schemas.openxmlformats.org/drawingml/2006/table">
            <a:tbl>
              <a:tblPr>
                <a:tableStyleId>{2D5ABB26-0587-4C30-8999-92F81FD0307C}</a:tableStyleId>
              </a:tblPr>
              <a:tblGrid>
                <a:gridCol w="3265159"/>
                <a:gridCol w="670222"/>
                <a:gridCol w="1477108"/>
                <a:gridCol w="1193024"/>
                <a:gridCol w="928048"/>
                <a:gridCol w="818866"/>
                <a:gridCol w="968991"/>
                <a:gridCol w="996286"/>
                <a:gridCol w="996287"/>
              </a:tblGrid>
              <a:tr h="611906">
                <a:tc>
                  <a:txBody>
                    <a:bodyPr/>
                    <a:lstStyle/>
                    <a:p>
                      <a:pPr marL="0" marR="0">
                        <a:lnSpc>
                          <a:spcPct val="107000"/>
                        </a:lnSpc>
                        <a:spcBef>
                          <a:spcPts val="0"/>
                        </a:spcBef>
                        <a:spcAft>
                          <a:spcPts val="800"/>
                        </a:spcAft>
                      </a:pPr>
                      <a:r>
                        <a:rPr lang="en-US" sz="1800" dirty="0"/>
                        <a:t>Features</a:t>
                      </a:r>
                      <a:endParaRPr lang="en-US" sz="1800" b="1" dirty="0">
                        <a:solidFill>
                          <a:schemeClr val="tx1"/>
                        </a:solidFill>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600" dirty="0"/>
                        <a:t>POP™</a:t>
                      </a:r>
                      <a:endParaRPr lang="en-US" sz="1600" b="1" dirty="0">
                        <a:solidFill>
                          <a:schemeClr val="accent1">
                            <a:lumMod val="50000"/>
                          </a:schemeClr>
                        </a:solidFill>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600" dirty="0"/>
                        <a:t>A Team Formation Tool</a:t>
                      </a:r>
                      <a:endParaRPr lang="en-US" sz="1600" b="1" dirty="0">
                        <a:solidFill>
                          <a:schemeClr val="accent1">
                            <a:lumMod val="50000"/>
                          </a:schemeClr>
                        </a:solidFill>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600" dirty="0"/>
                        <a:t>CATME Team Maker</a:t>
                      </a:r>
                      <a:endParaRPr lang="en-US" sz="1600" b="1" dirty="0">
                        <a:solidFill>
                          <a:schemeClr val="accent1">
                            <a:lumMod val="50000"/>
                          </a:schemeClr>
                        </a:solidFill>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600" dirty="0"/>
                        <a:t>Oracle BI</a:t>
                      </a:r>
                      <a:endParaRPr lang="en-US" sz="1600" b="1" dirty="0">
                        <a:solidFill>
                          <a:schemeClr val="accent1">
                            <a:lumMod val="50000"/>
                          </a:schemeClr>
                        </a:solidFill>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600" dirty="0" err="1"/>
                        <a:t>Birst</a:t>
                      </a:r>
                      <a:endParaRPr lang="en-US" sz="1600" b="1" dirty="0">
                        <a:solidFill>
                          <a:schemeClr val="accent1">
                            <a:lumMod val="50000"/>
                          </a:schemeClr>
                        </a:solidFill>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600" dirty="0"/>
                        <a:t>MS Share Point</a:t>
                      </a:r>
                      <a:endParaRPr lang="en-US" sz="1600" b="1" dirty="0">
                        <a:solidFill>
                          <a:schemeClr val="accent1">
                            <a:lumMod val="50000"/>
                          </a:schemeClr>
                        </a:solidFill>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600" dirty="0"/>
                        <a:t>IBM </a:t>
                      </a:r>
                      <a:r>
                        <a:rPr lang="en-US" sz="1600" dirty="0" err="1"/>
                        <a:t>Cognos</a:t>
                      </a:r>
                      <a:endParaRPr lang="en-US" sz="1600" b="1" dirty="0">
                        <a:solidFill>
                          <a:schemeClr val="accent1">
                            <a:lumMod val="50000"/>
                          </a:schemeClr>
                        </a:solidFill>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600" dirty="0">
                          <a:solidFill>
                            <a:schemeClr val="bg1"/>
                          </a:solidFill>
                        </a:rPr>
                        <a:t>People Clues</a:t>
                      </a:r>
                      <a:endParaRPr lang="en-US" sz="1600" b="1" dirty="0">
                        <a:solidFill>
                          <a:schemeClr val="bg1"/>
                        </a:solidFill>
                        <a:latin typeface="+mn-lt"/>
                        <a:ea typeface="Calibri"/>
                        <a:cs typeface="Times New Roman" panose="02020603050405020304" pitchFamily="18" charset="0"/>
                      </a:endParaRPr>
                    </a:p>
                  </a:txBody>
                  <a:tcPr marL="66675" marR="66675" marT="66675" marB="66675">
                    <a:solidFill>
                      <a:schemeClr val="accent6"/>
                    </a:solidFill>
                  </a:tcPr>
                </a:tc>
              </a:tr>
              <a:tr h="405844">
                <a:tc>
                  <a:txBody>
                    <a:bodyPr/>
                    <a:lstStyle/>
                    <a:p>
                      <a:pPr marL="0" marR="0">
                        <a:lnSpc>
                          <a:spcPct val="107000"/>
                        </a:lnSpc>
                        <a:spcBef>
                          <a:spcPts val="0"/>
                        </a:spcBef>
                        <a:spcAft>
                          <a:spcPts val="0"/>
                        </a:spcAft>
                      </a:pPr>
                      <a:r>
                        <a:rPr lang="en-US" sz="1600" dirty="0"/>
                        <a:t>ETL </a:t>
                      </a:r>
                      <a:r>
                        <a:rPr lang="en-US" sz="1600" dirty="0" smtClean="0"/>
                        <a:t>Tool (Automated</a:t>
                      </a:r>
                      <a:r>
                        <a:rPr lang="en-US" sz="1600" dirty="0"/>
                        <a:t>)</a:t>
                      </a:r>
                      <a:endParaRPr lang="en-US" sz="1600" b="1" dirty="0">
                        <a:latin typeface="+mn-lt"/>
                        <a:ea typeface="Calibri"/>
                        <a:cs typeface="Times New Roman" panose="02020603050405020304" pitchFamily="18" charset="0"/>
                      </a:endParaRPr>
                    </a:p>
                  </a:txBody>
                  <a:tcPr marL="66675" marR="66675" marT="66675" marB="6667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800" dirty="0" smtClean="0"/>
                        <a:t>   ✓</a:t>
                      </a:r>
                      <a:endParaRPr lang="en-US" sz="1800" b="1" dirty="0" smtClean="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r>
                        <a:rPr lang="en-US" sz="1800" dirty="0" smtClean="0"/>
                        <a:t>        ✓</a:t>
                      </a: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solidFill>
                            <a:schemeClr val="bg1"/>
                          </a:solidFill>
                        </a:rPr>
                        <a:t>✓</a:t>
                      </a:r>
                      <a:endParaRPr lang="en-US" sz="1800" b="1" dirty="0">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chemeClr val="accent6"/>
                    </a:solidFill>
                  </a:tcPr>
                </a:tc>
              </a:tr>
              <a:tr h="386705">
                <a:tc>
                  <a:txBody>
                    <a:bodyPr/>
                    <a:lstStyle/>
                    <a:p>
                      <a:pPr marL="0" marR="0">
                        <a:lnSpc>
                          <a:spcPct val="107000"/>
                        </a:lnSpc>
                        <a:spcBef>
                          <a:spcPts val="0"/>
                        </a:spcBef>
                        <a:spcAft>
                          <a:spcPts val="800"/>
                        </a:spcAft>
                      </a:pPr>
                      <a:r>
                        <a:rPr lang="en-US" sz="1600" dirty="0" smtClean="0"/>
                        <a:t>Optimal </a:t>
                      </a:r>
                      <a:r>
                        <a:rPr lang="en-US" sz="1600" dirty="0"/>
                        <a:t>solution</a:t>
                      </a:r>
                      <a:endParaRPr lang="en-US" sz="1600" b="1" dirty="0">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dirty="0" smtClean="0"/>
                        <a:t>✓</a:t>
                      </a:r>
                      <a:endParaRPr lang="en-US" sz="1800" b="1" dirty="0" smtClean="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dirty="0" smtClean="0"/>
                        <a:t>  ✓</a:t>
                      </a:r>
                      <a:endParaRPr lang="en-US" sz="1800" b="1" dirty="0" smtClean="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dirty="0" smtClean="0"/>
                        <a:t>✓</a:t>
                      </a:r>
                      <a:endParaRPr lang="en-US" sz="1800" b="1" dirty="0" smtClean="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dirty="0" smtClean="0"/>
                        <a:t>✓</a:t>
                      </a:r>
                      <a:endParaRPr lang="en-US" sz="1800" b="1" dirty="0" smtClean="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dirty="0" smtClean="0"/>
                        <a:t>✓</a:t>
                      </a:r>
                      <a:endParaRPr lang="en-US" sz="1800" b="1" dirty="0" smtClean="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dirty="0" smtClean="0"/>
                        <a:t>✓</a:t>
                      </a:r>
                      <a:endParaRPr lang="en-US" sz="1800" b="1" dirty="0" smtClean="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solidFill>
                            <a:schemeClr val="bg1"/>
                          </a:solidFill>
                        </a:rPr>
                        <a:t>✓</a:t>
                      </a:r>
                      <a:endParaRPr lang="en-US" sz="1800" b="1" dirty="0">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chemeClr val="accent6"/>
                    </a:solidFill>
                  </a:tcPr>
                </a:tc>
              </a:tr>
              <a:tr h="405844">
                <a:tc>
                  <a:txBody>
                    <a:bodyPr/>
                    <a:lstStyle/>
                    <a:p>
                      <a:pPr marL="0" marR="0">
                        <a:lnSpc>
                          <a:spcPct val="107000"/>
                        </a:lnSpc>
                        <a:spcBef>
                          <a:spcPts val="0"/>
                        </a:spcBef>
                        <a:spcAft>
                          <a:spcPts val="800"/>
                        </a:spcAft>
                      </a:pPr>
                      <a:r>
                        <a:rPr lang="en-US" sz="1600" dirty="0"/>
                        <a:t>Feasible Solution</a:t>
                      </a:r>
                      <a:endParaRPr lang="en-US" sz="1600" b="1" dirty="0">
                        <a:latin typeface="+mn-lt"/>
                        <a:ea typeface="Calibri"/>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a:latin typeface="Times New Roman" panose="02020603050405020304" pitchFamily="18" charset="0"/>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solidFill>
                            <a:schemeClr val="bg1"/>
                          </a:solidFill>
                        </a:rPr>
                        <a:t>✓</a:t>
                      </a:r>
                      <a:endParaRPr lang="en-US" sz="1800" b="1" dirty="0">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chemeClr val="accent6"/>
                    </a:solidFill>
                  </a:tcPr>
                </a:tc>
              </a:tr>
              <a:tr h="600676">
                <a:tc>
                  <a:txBody>
                    <a:bodyPr/>
                    <a:lstStyle/>
                    <a:p>
                      <a:pPr marL="0" marR="0">
                        <a:lnSpc>
                          <a:spcPct val="107000"/>
                        </a:lnSpc>
                        <a:spcBef>
                          <a:spcPts val="0"/>
                        </a:spcBef>
                        <a:spcAft>
                          <a:spcPts val="800"/>
                        </a:spcAft>
                      </a:pPr>
                      <a:r>
                        <a:rPr lang="en-US" sz="1600" dirty="0"/>
                        <a:t>Consider about role of each team member</a:t>
                      </a:r>
                      <a:endParaRPr lang="en-US" sz="1600" b="1" dirty="0">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a:t>✓</a:t>
                      </a:r>
                      <a:endParaRPr lang="en-US" sz="1800" b="1">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solidFill>
                            <a:schemeClr val="bg1"/>
                          </a:solidFill>
                        </a:rPr>
                        <a:t>✓</a:t>
                      </a:r>
                      <a:endParaRPr lang="en-US" sz="1800" b="1" dirty="0">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chemeClr val="accent6"/>
                    </a:solidFill>
                  </a:tcPr>
                </a:tc>
              </a:tr>
              <a:tr h="405844">
                <a:tc>
                  <a:txBody>
                    <a:bodyPr/>
                    <a:lstStyle/>
                    <a:p>
                      <a:pPr marL="0" marR="0">
                        <a:lnSpc>
                          <a:spcPct val="107000"/>
                        </a:lnSpc>
                        <a:spcBef>
                          <a:spcPts val="0"/>
                        </a:spcBef>
                        <a:spcAft>
                          <a:spcPts val="800"/>
                        </a:spcAft>
                      </a:pPr>
                      <a:r>
                        <a:rPr lang="en-US" sz="1600" dirty="0"/>
                        <a:t>A</a:t>
                      </a:r>
                      <a:r>
                        <a:rPr lang="en-US" sz="1600" dirty="0" smtClean="0"/>
                        <a:t>pplicable </a:t>
                      </a:r>
                      <a:r>
                        <a:rPr lang="en-US" sz="1600" dirty="0"/>
                        <a:t>for many  roles</a:t>
                      </a:r>
                      <a:endParaRPr lang="en-US" sz="1600" b="1" dirty="0">
                        <a:latin typeface="+mn-lt"/>
                        <a:ea typeface="Calibri"/>
                        <a:cs typeface="Times New Roman" panose="02020603050405020304" pitchFamily="18" charset="0"/>
                      </a:endParaRPr>
                    </a:p>
                  </a:txBody>
                  <a:tcPr marL="66675" marR="66675" marT="66675" marB="66675"/>
                </a:tc>
                <a:tc>
                  <a:txBody>
                    <a:bodyPr/>
                    <a:lstStyle/>
                    <a:p>
                      <a:pPr>
                        <a:lnSpc>
                          <a:spcPct val="107000"/>
                        </a:lnSpc>
                      </a:pPr>
                      <a:endParaRPr lang="en-US" sz="1800" b="1">
                        <a:latin typeface="Times New Roman" panose="02020603050405020304" pitchFamily="18" charset="0"/>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a:t>✓</a:t>
                      </a:r>
                      <a:endParaRPr lang="en-US" sz="1800" b="1">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solidFill>
                            <a:schemeClr val="bg1"/>
                          </a:solidFill>
                        </a:rPr>
                        <a:t>✓</a:t>
                      </a:r>
                      <a:endParaRPr lang="en-US" sz="1800" b="1" dirty="0">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chemeClr val="accent6"/>
                    </a:solidFill>
                  </a:tcPr>
                </a:tc>
              </a:tr>
              <a:tr h="611906">
                <a:tc>
                  <a:txBody>
                    <a:bodyPr/>
                    <a:lstStyle/>
                    <a:p>
                      <a:pPr marL="0" marR="0">
                        <a:lnSpc>
                          <a:spcPct val="107000"/>
                        </a:lnSpc>
                        <a:spcBef>
                          <a:spcPts val="0"/>
                        </a:spcBef>
                        <a:spcAft>
                          <a:spcPts val="800"/>
                        </a:spcAft>
                      </a:pPr>
                      <a:r>
                        <a:rPr lang="en-US" sz="1600" dirty="0"/>
                        <a:t>All the </a:t>
                      </a:r>
                      <a:r>
                        <a:rPr lang="en-US" sz="1600" dirty="0" smtClean="0"/>
                        <a:t>users do </a:t>
                      </a:r>
                      <a:r>
                        <a:rPr lang="en-US" sz="1600" dirty="0"/>
                        <a:t>not </a:t>
                      </a:r>
                      <a:r>
                        <a:rPr lang="en-US" sz="1600" dirty="0" smtClean="0"/>
                        <a:t>need</a:t>
                      </a:r>
                      <a:r>
                        <a:rPr lang="en-US" sz="1600" baseline="0" dirty="0" smtClean="0"/>
                        <a:t> </a:t>
                      </a:r>
                      <a:r>
                        <a:rPr lang="en-US" sz="1600" dirty="0" smtClean="0"/>
                        <a:t>to </a:t>
                      </a:r>
                      <a:r>
                        <a:rPr lang="en-US" sz="1600" dirty="0"/>
                        <a:t>interact with the system</a:t>
                      </a:r>
                      <a:endParaRPr lang="en-US" sz="1600" b="1" dirty="0">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a:t>✓</a:t>
                      </a:r>
                      <a:endParaRPr lang="en-US" sz="1800" b="1">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a:lnSpc>
                          <a:spcPct val="107000"/>
                        </a:lnSpc>
                      </a:pPr>
                      <a:endParaRPr lang="en-US" sz="1800" b="1">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a:t>✓</a:t>
                      </a:r>
                      <a:endParaRPr lang="en-US" sz="1800" b="1">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solidFill>
                            <a:schemeClr val="bg1"/>
                          </a:solidFill>
                        </a:rPr>
                        <a:t>✓</a:t>
                      </a:r>
                      <a:endParaRPr lang="en-US" sz="1800" b="1" dirty="0">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chemeClr val="accent6"/>
                    </a:solidFill>
                  </a:tcPr>
                </a:tc>
              </a:tr>
              <a:tr h="611906">
                <a:tc>
                  <a:txBody>
                    <a:bodyPr/>
                    <a:lstStyle/>
                    <a:p>
                      <a:pPr marL="0" marR="0">
                        <a:lnSpc>
                          <a:spcPct val="107000"/>
                        </a:lnSpc>
                        <a:spcBef>
                          <a:spcPts val="0"/>
                        </a:spcBef>
                        <a:spcAft>
                          <a:spcPts val="800"/>
                        </a:spcAft>
                      </a:pPr>
                      <a:r>
                        <a:rPr lang="en-US" sz="1600" dirty="0"/>
                        <a:t>Visualization of data in an abstract way </a:t>
                      </a:r>
                      <a:endParaRPr lang="en-US" sz="1600" b="1" dirty="0">
                        <a:latin typeface="+mn-lt"/>
                        <a:ea typeface="Calibri"/>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a:latin typeface="Times New Roman" panose="02020603050405020304" pitchFamily="18" charset="0"/>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solidFill>
                            <a:schemeClr val="bg1"/>
                          </a:solidFill>
                        </a:rPr>
                        <a:t>✓</a:t>
                      </a:r>
                      <a:endParaRPr lang="en-US" sz="1800" b="1" dirty="0">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chemeClr val="accent6"/>
                    </a:solidFill>
                  </a:tcPr>
                </a:tc>
              </a:tr>
              <a:tr h="405844">
                <a:tc>
                  <a:txBody>
                    <a:bodyPr/>
                    <a:lstStyle/>
                    <a:p>
                      <a:pPr marL="0" marR="0">
                        <a:lnSpc>
                          <a:spcPct val="107000"/>
                        </a:lnSpc>
                        <a:spcBef>
                          <a:spcPts val="0"/>
                        </a:spcBef>
                        <a:spcAft>
                          <a:spcPts val="800"/>
                        </a:spcAft>
                      </a:pPr>
                      <a:r>
                        <a:rPr lang="en-US" sz="1600" dirty="0"/>
                        <a:t>Predictive Analytics</a:t>
                      </a:r>
                      <a:endParaRPr lang="en-US" sz="1600" b="1" dirty="0">
                        <a:latin typeface="+mn-lt"/>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a:lnSpc>
                          <a:spcPct val="107000"/>
                        </a:lnSpc>
                      </a:pPr>
                      <a:endParaRPr lang="en-US" sz="1800" b="1" dirty="0">
                        <a:latin typeface="Times New Roman" panose="02020603050405020304" pitchFamily="18" charset="0"/>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t>✓</a:t>
                      </a:r>
                      <a:endParaRPr lang="en-US" sz="1800" b="1" dirty="0">
                        <a:latin typeface="Times New Roman" panose="02020603050405020304" pitchFamily="18" charset="0"/>
                        <a:ea typeface="Calibri"/>
                        <a:cs typeface="Times New Roman" panose="02020603050405020304" pitchFamily="18" charset="0"/>
                      </a:endParaRPr>
                    </a:p>
                  </a:txBody>
                  <a:tcPr marL="66675" marR="66675" marT="66675" marB="66675"/>
                </a:tc>
                <a:tc>
                  <a:txBody>
                    <a:bodyPr/>
                    <a:lstStyle/>
                    <a:p>
                      <a:pPr marL="0" marR="0" algn="ctr">
                        <a:lnSpc>
                          <a:spcPct val="107000"/>
                        </a:lnSpc>
                        <a:spcBef>
                          <a:spcPts val="0"/>
                        </a:spcBef>
                        <a:spcAft>
                          <a:spcPts val="800"/>
                        </a:spcAft>
                      </a:pPr>
                      <a:r>
                        <a:rPr lang="en-US" sz="1800" dirty="0">
                          <a:solidFill>
                            <a:schemeClr val="bg1"/>
                          </a:solidFill>
                        </a:rPr>
                        <a:t>✓</a:t>
                      </a:r>
                      <a:endParaRPr lang="en-US" sz="1800" b="1" dirty="0">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chemeClr val="accent6"/>
                    </a:solidFill>
                  </a:tcPr>
                </a:tc>
              </a:tr>
              <a:tr h="405844">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dirty="0" smtClean="0"/>
                        <a:t>Can</a:t>
                      </a:r>
                      <a:r>
                        <a:rPr lang="en-US" sz="1600" baseline="0" dirty="0" smtClean="0"/>
                        <a:t> be customized to local languages</a:t>
                      </a:r>
                      <a:endParaRPr lang="en-US" sz="1600" b="1" dirty="0">
                        <a:latin typeface="+mn-lt"/>
                        <a:ea typeface="Calibri"/>
                        <a:cs typeface="Times New Roman" panose="02020603050405020304" pitchFamily="18" charset="0"/>
                      </a:endParaRPr>
                    </a:p>
                  </a:txBody>
                  <a:tcPr marL="66675" marR="66675" marT="66675" marB="66675">
                    <a:solidFill>
                      <a:srgbClr val="FFFF00"/>
                    </a:solidFill>
                  </a:tcPr>
                </a:tc>
                <a:tc>
                  <a:txBody>
                    <a:bodyPr/>
                    <a:lstStyle/>
                    <a:p>
                      <a:pPr marL="0" marR="0" algn="ctr">
                        <a:lnSpc>
                          <a:spcPct val="107000"/>
                        </a:lnSpc>
                        <a:spcBef>
                          <a:spcPts val="0"/>
                        </a:spcBef>
                        <a:spcAft>
                          <a:spcPts val="800"/>
                        </a:spcAft>
                      </a:pPr>
                      <a:endParaRPr lang="en-US" sz="1800" b="1" dirty="0">
                        <a:ln>
                          <a:solidFill>
                            <a:schemeClr val="bg1"/>
                          </a:solidFill>
                        </a:ln>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rgbClr val="FFFF00"/>
                    </a:solidFill>
                  </a:tcPr>
                </a:tc>
                <a:tc>
                  <a:txBody>
                    <a:bodyPr/>
                    <a:lstStyle/>
                    <a:p>
                      <a:pPr>
                        <a:lnSpc>
                          <a:spcPct val="107000"/>
                        </a:lnSpc>
                      </a:pPr>
                      <a:endParaRPr lang="en-US" sz="1800" b="1" dirty="0">
                        <a:ln>
                          <a:solidFill>
                            <a:schemeClr val="bg1"/>
                          </a:solidFill>
                        </a:ln>
                        <a:solidFill>
                          <a:schemeClr val="bg1"/>
                        </a:solidFill>
                        <a:latin typeface="Times New Roman" panose="02020603050405020304" pitchFamily="18" charset="0"/>
                        <a:cs typeface="Times New Roman" panose="02020603050405020304" pitchFamily="18" charset="0"/>
                      </a:endParaRPr>
                    </a:p>
                  </a:txBody>
                  <a:tcPr marL="66675" marR="66675" marT="66675" marB="66675">
                    <a:solidFill>
                      <a:srgbClr val="FFFF00"/>
                    </a:solidFill>
                  </a:tcPr>
                </a:tc>
                <a:tc>
                  <a:txBody>
                    <a:bodyPr/>
                    <a:lstStyle/>
                    <a:p>
                      <a:pPr marL="0" marR="0" algn="ctr">
                        <a:lnSpc>
                          <a:spcPct val="107000"/>
                        </a:lnSpc>
                        <a:spcBef>
                          <a:spcPts val="0"/>
                        </a:spcBef>
                        <a:spcAft>
                          <a:spcPts val="800"/>
                        </a:spcAft>
                      </a:pPr>
                      <a:endParaRPr lang="en-US" sz="1800" b="1" dirty="0">
                        <a:ln>
                          <a:solidFill>
                            <a:schemeClr val="bg1"/>
                          </a:solidFill>
                        </a:ln>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rgbClr val="FFFF00"/>
                    </a:solidFill>
                  </a:tcPr>
                </a:tc>
                <a:tc>
                  <a:txBody>
                    <a:bodyPr/>
                    <a:lstStyle/>
                    <a:p>
                      <a:pPr marL="0" marR="0" algn="ctr">
                        <a:lnSpc>
                          <a:spcPct val="107000"/>
                        </a:lnSpc>
                        <a:spcBef>
                          <a:spcPts val="0"/>
                        </a:spcBef>
                        <a:spcAft>
                          <a:spcPts val="800"/>
                        </a:spcAft>
                      </a:pPr>
                      <a:endParaRPr lang="en-US" sz="1800" b="1" dirty="0">
                        <a:ln>
                          <a:solidFill>
                            <a:schemeClr val="bg1"/>
                          </a:solidFill>
                        </a:ln>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rgbClr val="FFFF00"/>
                    </a:solidFill>
                  </a:tcPr>
                </a:tc>
                <a:tc>
                  <a:txBody>
                    <a:bodyPr/>
                    <a:lstStyle/>
                    <a:p>
                      <a:pPr marL="0" marR="0" algn="ctr">
                        <a:lnSpc>
                          <a:spcPct val="107000"/>
                        </a:lnSpc>
                        <a:spcBef>
                          <a:spcPts val="0"/>
                        </a:spcBef>
                        <a:spcAft>
                          <a:spcPts val="800"/>
                        </a:spcAft>
                      </a:pPr>
                      <a:endParaRPr lang="en-US" sz="1800" b="1" dirty="0">
                        <a:ln>
                          <a:solidFill>
                            <a:schemeClr val="bg1"/>
                          </a:solidFill>
                        </a:ln>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rgbClr val="FFFF00"/>
                    </a:solidFill>
                  </a:tcPr>
                </a:tc>
                <a:tc>
                  <a:txBody>
                    <a:bodyPr/>
                    <a:lstStyle/>
                    <a:p>
                      <a:pPr marL="0" marR="0" algn="ctr">
                        <a:lnSpc>
                          <a:spcPct val="107000"/>
                        </a:lnSpc>
                        <a:spcBef>
                          <a:spcPts val="0"/>
                        </a:spcBef>
                        <a:spcAft>
                          <a:spcPts val="800"/>
                        </a:spcAft>
                      </a:pPr>
                      <a:endParaRPr lang="en-US" sz="1800" b="1" dirty="0">
                        <a:ln>
                          <a:solidFill>
                            <a:schemeClr val="bg1"/>
                          </a:solidFill>
                        </a:ln>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rgbClr val="FFFF00"/>
                    </a:solidFill>
                  </a:tcPr>
                </a:tc>
                <a:tc>
                  <a:txBody>
                    <a:bodyPr/>
                    <a:lstStyle/>
                    <a:p>
                      <a:pPr marL="0" marR="0" algn="ctr">
                        <a:lnSpc>
                          <a:spcPct val="107000"/>
                        </a:lnSpc>
                        <a:spcBef>
                          <a:spcPts val="0"/>
                        </a:spcBef>
                        <a:spcAft>
                          <a:spcPts val="800"/>
                        </a:spcAft>
                      </a:pPr>
                      <a:endParaRPr lang="en-US" sz="1800" b="1" dirty="0">
                        <a:ln>
                          <a:solidFill>
                            <a:schemeClr val="bg1"/>
                          </a:solidFill>
                        </a:ln>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rgbClr val="FFFF00"/>
                    </a:solidFill>
                  </a:tcPr>
                </a:tc>
                <a:tc>
                  <a:txBody>
                    <a:bodyPr/>
                    <a:lstStyle/>
                    <a:p>
                      <a:pPr marL="0" marR="0" algn="ctr">
                        <a:lnSpc>
                          <a:spcPct val="107000"/>
                        </a:lnSpc>
                        <a:spcBef>
                          <a:spcPts val="0"/>
                        </a:spcBef>
                        <a:spcAft>
                          <a:spcPts val="800"/>
                        </a:spcAft>
                      </a:pPr>
                      <a:r>
                        <a:rPr lang="en-US" sz="1800" dirty="0" smtClean="0">
                          <a:solidFill>
                            <a:schemeClr val="bg1"/>
                          </a:solidFill>
                        </a:rPr>
                        <a:t>✓</a:t>
                      </a:r>
                      <a:endParaRPr lang="en-US" sz="1800" b="1" dirty="0">
                        <a:solidFill>
                          <a:schemeClr val="bg1"/>
                        </a:solidFill>
                        <a:latin typeface="Times New Roman" panose="02020603050405020304" pitchFamily="18" charset="0"/>
                        <a:ea typeface="Calibri"/>
                        <a:cs typeface="Times New Roman" panose="02020603050405020304" pitchFamily="18" charset="0"/>
                      </a:endParaRPr>
                    </a:p>
                  </a:txBody>
                  <a:tcPr marL="66675" marR="66675" marT="66675" marB="66675">
                    <a:solidFill>
                      <a:schemeClr val="accent6"/>
                    </a:solidFill>
                  </a:tcPr>
                </a:tc>
              </a:tr>
            </a:tbl>
          </a:graphicData>
        </a:graphic>
      </p:graphicFrame>
      <p:sp>
        <p:nvSpPr>
          <p:cNvPr id="3" name="Slide Number Placeholder 2"/>
          <p:cNvSpPr>
            <a:spLocks noGrp="1"/>
          </p:cNvSpPr>
          <p:nvPr>
            <p:ph type="sldNum" sz="quarter" idx="12"/>
          </p:nvPr>
        </p:nvSpPr>
        <p:spPr/>
        <p:txBody>
          <a:bodyPr>
            <a:normAutofit/>
          </a:bodyPr>
          <a:lstStyle/>
          <a:p>
            <a:fld id="{577C2A4B-041B-46D9-9309-454758C891F4}" type="slidenum">
              <a:rPr lang="en-GB" smtClean="0"/>
              <a:pPr/>
              <a:t>30</a:t>
            </a:fld>
            <a:endParaRPr lang="en-GB"/>
          </a:p>
        </p:txBody>
      </p:sp>
    </p:spTree>
    <p:extLst>
      <p:ext uri="{BB962C8B-B14F-4D97-AF65-F5344CB8AC3E}">
        <p14:creationId xmlns:p14="http://schemas.microsoft.com/office/powerpoint/2010/main" val="10843985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000374"/>
            <a:ext cx="12192000" cy="3857625"/>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143250"/>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1525" y="1438275"/>
            <a:ext cx="10648950" cy="4943475"/>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31</a:t>
            </a:fld>
            <a:endParaRPr lang="en-GB"/>
          </a:p>
        </p:txBody>
      </p:sp>
      <p:sp>
        <p:nvSpPr>
          <p:cNvPr id="5" name="Rectangle 24"/>
          <p:cNvSpPr txBox="1">
            <a:spLocks noChangeArrowheads="1"/>
          </p:cNvSpPr>
          <p:nvPr/>
        </p:nvSpPr>
        <p:spPr>
          <a:xfrm>
            <a:off x="3437467" y="570443"/>
            <a:ext cx="5020733" cy="648757"/>
          </a:xfrm>
          <a:prstGeom prst="rect">
            <a:avLst/>
          </a:prstGeom>
        </p:spPr>
        <p:txBody>
          <a:bodyPr lIns="0" tIns="0" rIns="0" bIns="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93770"/>
            <a:r>
              <a:rPr lang="en-US" sz="3600" b="1" dirty="0" smtClean="0">
                <a:latin typeface="+mn-lt"/>
                <a:cs typeface="Arial" pitchFamily="34" charset="0"/>
                <a:sym typeface="Arial" pitchFamily="34" charset="0"/>
              </a:rPr>
              <a:t>Who gets the benefits ?</a:t>
            </a:r>
            <a:endParaRPr lang="en-US" sz="2400" b="1" dirty="0" smtClean="0">
              <a:latin typeface="+mn-l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777" y="1958573"/>
            <a:ext cx="3755517" cy="2499126"/>
          </a:xfrm>
          <a:prstGeom prst="rect">
            <a:avLst/>
          </a:prstGeom>
        </p:spPr>
      </p:pic>
      <p:sp>
        <p:nvSpPr>
          <p:cNvPr id="10" name="TextBox 9"/>
          <p:cNvSpPr txBox="1"/>
          <p:nvPr/>
        </p:nvSpPr>
        <p:spPr>
          <a:xfrm>
            <a:off x="1454588" y="4859487"/>
            <a:ext cx="4127062" cy="646331"/>
          </a:xfrm>
          <a:prstGeom prst="rect">
            <a:avLst/>
          </a:prstGeom>
          <a:noFill/>
        </p:spPr>
        <p:txBody>
          <a:bodyPr wrap="square" rtlCol="0">
            <a:spAutoFit/>
          </a:bodyPr>
          <a:lstStyle/>
          <a:p>
            <a:pPr algn="ctr"/>
            <a:r>
              <a:rPr lang="en-US" b="1" dirty="0" smtClean="0"/>
              <a:t>Top Management who are trying  to earn benefits out of each project</a:t>
            </a:r>
            <a:endParaRPr lang="en-US" b="1"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066" y="1949048"/>
            <a:ext cx="3749333" cy="2495010"/>
          </a:xfrm>
          <a:prstGeom prst="rect">
            <a:avLst/>
          </a:prstGeom>
        </p:spPr>
      </p:pic>
      <p:sp>
        <p:nvSpPr>
          <p:cNvPr id="12" name="TextBox 11"/>
          <p:cNvSpPr txBox="1"/>
          <p:nvPr/>
        </p:nvSpPr>
        <p:spPr>
          <a:xfrm>
            <a:off x="5990168" y="4876518"/>
            <a:ext cx="5095710" cy="646331"/>
          </a:xfrm>
          <a:prstGeom prst="rect">
            <a:avLst/>
          </a:prstGeom>
          <a:noFill/>
        </p:spPr>
        <p:txBody>
          <a:bodyPr wrap="square" rtlCol="0">
            <a:spAutoFit/>
          </a:bodyPr>
          <a:lstStyle/>
          <a:p>
            <a:pPr algn="ctr"/>
            <a:r>
              <a:rPr lang="en-US" b="1" dirty="0" smtClean="0"/>
              <a:t>Project Managers who are trying to make the projects successful</a:t>
            </a:r>
            <a:endParaRPr lang="en-US" b="1" dirty="0"/>
          </a:p>
        </p:txBody>
      </p:sp>
    </p:spTree>
    <p:extLst>
      <p:ext uri="{BB962C8B-B14F-4D97-AF65-F5344CB8AC3E}">
        <p14:creationId xmlns:p14="http://schemas.microsoft.com/office/powerpoint/2010/main" val="166414752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409950"/>
            <a:ext cx="12192000" cy="3448050"/>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00150" y="1362075"/>
            <a:ext cx="9791700" cy="45339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32</a:t>
            </a:fld>
            <a:endParaRPr lang="en-GB"/>
          </a:p>
        </p:txBody>
      </p:sp>
      <p:sp>
        <p:nvSpPr>
          <p:cNvPr id="5" name="Rectangle 24"/>
          <p:cNvSpPr txBox="1">
            <a:spLocks noChangeArrowheads="1"/>
          </p:cNvSpPr>
          <p:nvPr/>
        </p:nvSpPr>
        <p:spPr>
          <a:xfrm>
            <a:off x="3761318" y="675218"/>
            <a:ext cx="4382558" cy="591607"/>
          </a:xfrm>
          <a:prstGeom prst="rect">
            <a:avLst/>
          </a:prstGeom>
        </p:spPr>
        <p:txBody>
          <a:bodyPr lIns="0" tIns="0" rIns="0" bIns="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93770"/>
            <a:r>
              <a:rPr lang="en-US" sz="3600" b="1" dirty="0" smtClean="0">
                <a:solidFill>
                  <a:schemeClr val="bg1"/>
                </a:solidFill>
                <a:latin typeface="+mn-lt"/>
                <a:cs typeface="Arial" pitchFamily="34" charset="0"/>
                <a:sym typeface="Arial" pitchFamily="34" charset="0"/>
              </a:rPr>
              <a:t>Targeted Companies ?</a:t>
            </a:r>
            <a:endParaRPr lang="en-US" sz="2400" b="1" dirty="0" smtClean="0">
              <a:solidFill>
                <a:schemeClr val="bg1"/>
              </a:solidFill>
              <a:latin typeface="+mn-lt"/>
            </a:endParaRPr>
          </a:p>
        </p:txBody>
      </p:sp>
      <p:sp>
        <p:nvSpPr>
          <p:cNvPr id="7" name="TextBox 6"/>
          <p:cNvSpPr txBox="1"/>
          <p:nvPr/>
        </p:nvSpPr>
        <p:spPr>
          <a:xfrm>
            <a:off x="1293537" y="5122635"/>
            <a:ext cx="9431613" cy="584775"/>
          </a:xfrm>
          <a:prstGeom prst="rect">
            <a:avLst/>
          </a:prstGeom>
          <a:noFill/>
        </p:spPr>
        <p:txBody>
          <a:bodyPr wrap="square" rtlCol="0">
            <a:spAutoFit/>
          </a:bodyPr>
          <a:lstStyle/>
          <a:p>
            <a:pPr algn="ctr"/>
            <a:r>
              <a:rPr lang="en-US" sz="3200" b="1" dirty="0" smtClean="0"/>
              <a:t>Companies that are working as Teams in Projects</a:t>
            </a:r>
            <a:endParaRPr lang="en-US" sz="3200"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160" y="1727806"/>
            <a:ext cx="8724900" cy="3219450"/>
          </a:xfrm>
          <a:prstGeom prst="rect">
            <a:avLst/>
          </a:prstGeom>
        </p:spPr>
      </p:pic>
    </p:spTree>
    <p:extLst>
      <p:ext uri="{BB962C8B-B14F-4D97-AF65-F5344CB8AC3E}">
        <p14:creationId xmlns:p14="http://schemas.microsoft.com/office/powerpoint/2010/main" val="345339476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000374"/>
            <a:ext cx="12192000" cy="38576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14325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1525" y="1962151"/>
            <a:ext cx="10648950" cy="3895724"/>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33</a:t>
            </a:fld>
            <a:endParaRPr lang="en-GB"/>
          </a:p>
        </p:txBody>
      </p:sp>
      <p:sp>
        <p:nvSpPr>
          <p:cNvPr id="5" name="Rectangle 24"/>
          <p:cNvSpPr txBox="1">
            <a:spLocks noChangeArrowheads="1"/>
          </p:cNvSpPr>
          <p:nvPr/>
        </p:nvSpPr>
        <p:spPr>
          <a:xfrm>
            <a:off x="2885018" y="989544"/>
            <a:ext cx="6058958" cy="582082"/>
          </a:xfrm>
          <a:prstGeom prst="rect">
            <a:avLst/>
          </a:prstGeom>
        </p:spPr>
        <p:txBody>
          <a:bodyPr lIns="0" tIns="0" rIns="0" bIns="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93770"/>
            <a:r>
              <a:rPr lang="en-US" sz="3200" b="1" dirty="0" smtClean="0">
                <a:latin typeface="+mn-lt"/>
                <a:cs typeface="Arial" pitchFamily="34" charset="0"/>
                <a:sym typeface="Arial" pitchFamily="34" charset="0"/>
              </a:rPr>
              <a:t>Where the money comes from?</a:t>
            </a:r>
            <a:endParaRPr lang="en-US" sz="2000" b="1" dirty="0" smtClean="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3797088711"/>
              </p:ext>
            </p:extLst>
          </p:nvPr>
        </p:nvGraphicFramePr>
        <p:xfrm>
          <a:off x="1056069" y="2296783"/>
          <a:ext cx="9935781" cy="2954616"/>
        </p:xfrm>
        <a:graphic>
          <a:graphicData uri="http://schemas.openxmlformats.org/drawingml/2006/table">
            <a:tbl>
              <a:tblPr firstRow="1" bandRow="1">
                <a:tableStyleId>{912C8C85-51F0-491E-9774-3900AFEF0FD7}</a:tableStyleId>
              </a:tblPr>
              <a:tblGrid>
                <a:gridCol w="3496881"/>
                <a:gridCol w="3228975"/>
                <a:gridCol w="3209925"/>
              </a:tblGrid>
              <a:tr h="710552">
                <a:tc>
                  <a:txBody>
                    <a:bodyPr/>
                    <a:lstStyle/>
                    <a:p>
                      <a:endParaRPr lang="en-US" sz="2400" b="1" dirty="0"/>
                    </a:p>
                  </a:txBody>
                  <a:tcPr/>
                </a:tc>
                <a:tc>
                  <a:txBody>
                    <a:bodyPr/>
                    <a:lstStyle/>
                    <a:p>
                      <a:r>
                        <a:rPr lang="en-US" sz="2400" dirty="0" smtClean="0"/>
                        <a:t>Small Scale Companies</a:t>
                      </a:r>
                    </a:p>
                    <a:p>
                      <a:r>
                        <a:rPr lang="en-US" sz="2400" b="1" dirty="0" smtClean="0"/>
                        <a:t>(Employees &lt;100)</a:t>
                      </a:r>
                      <a:endParaRPr lang="en-US" sz="2400" b="1" dirty="0"/>
                    </a:p>
                  </a:txBody>
                  <a:tcPr/>
                </a:tc>
                <a:tc>
                  <a:txBody>
                    <a:bodyPr/>
                    <a:lstStyle/>
                    <a:p>
                      <a:r>
                        <a:rPr lang="en-US" sz="2400" dirty="0" smtClean="0"/>
                        <a:t>Large Scale Companies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smtClean="0"/>
                        <a:t>(Employees &gt;100)</a:t>
                      </a:r>
                    </a:p>
                  </a:txBody>
                  <a:tcPr/>
                </a:tc>
              </a:tr>
              <a:tr h="7105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t>Complete</a:t>
                      </a:r>
                      <a:r>
                        <a:rPr lang="en-US" sz="2400" baseline="0" dirty="0" smtClean="0"/>
                        <a:t> System </a:t>
                      </a:r>
                    </a:p>
                  </a:txBody>
                  <a:tcPr/>
                </a:tc>
                <a:tc>
                  <a:txBody>
                    <a:bodyPr/>
                    <a:lstStyle/>
                    <a:p>
                      <a:r>
                        <a:rPr lang="en-US" sz="2400" dirty="0" smtClean="0"/>
                        <a:t>US$</a:t>
                      </a:r>
                      <a:r>
                        <a:rPr lang="en-US" sz="2400" baseline="0" dirty="0" smtClean="0"/>
                        <a:t> 1000 per annum</a:t>
                      </a:r>
                      <a:endParaRPr lang="en-US" sz="2400" b="1" dirty="0"/>
                    </a:p>
                  </a:txBody>
                  <a:tcPr/>
                </a:tc>
                <a:tc>
                  <a:txBody>
                    <a:bodyPr/>
                    <a:lstStyle/>
                    <a:p>
                      <a:r>
                        <a:rPr lang="en-US" sz="2400" dirty="0" smtClean="0"/>
                        <a:t>US$</a:t>
                      </a:r>
                      <a:r>
                        <a:rPr lang="en-US" sz="2400" baseline="0" dirty="0" smtClean="0"/>
                        <a:t> 2000 per annum</a:t>
                      </a:r>
                      <a:endParaRPr lang="en-US" sz="2400" b="1" dirty="0"/>
                    </a:p>
                  </a:txBody>
                  <a:tcPr/>
                </a:tc>
              </a:tr>
              <a:tr h="710552">
                <a:tc>
                  <a:txBody>
                    <a:bodyPr/>
                    <a:lstStyle/>
                    <a:p>
                      <a:r>
                        <a:rPr lang="en-US" sz="2400" dirty="0" smtClean="0"/>
                        <a:t>Free Updates</a:t>
                      </a:r>
                      <a:endParaRPr lang="en-US" sz="2400" b="1" dirty="0"/>
                    </a:p>
                  </a:txBody>
                  <a:tcPr/>
                </a:tc>
                <a:tc>
                  <a:txBody>
                    <a:bodyPr/>
                    <a:lstStyle/>
                    <a:p>
                      <a:r>
                        <a:rPr lang="en-US" sz="2400" dirty="0" smtClean="0"/>
                        <a:t>6 months</a:t>
                      </a:r>
                      <a:endParaRPr lang="en-US" sz="2400" b="1" dirty="0"/>
                    </a:p>
                  </a:txBody>
                  <a:tcPr/>
                </a:tc>
                <a:tc>
                  <a:txBody>
                    <a:bodyPr/>
                    <a:lstStyle/>
                    <a:p>
                      <a:r>
                        <a:rPr lang="en-US" sz="2400" dirty="0" smtClean="0"/>
                        <a:t>6</a:t>
                      </a:r>
                      <a:r>
                        <a:rPr lang="en-US" sz="2400" baseline="0" dirty="0" smtClean="0"/>
                        <a:t> months</a:t>
                      </a:r>
                      <a:endParaRPr lang="en-US" sz="2400" b="1" dirty="0"/>
                    </a:p>
                  </a:txBody>
                  <a:tcPr/>
                </a:tc>
              </a:tr>
              <a:tr h="710552">
                <a:tc>
                  <a:txBody>
                    <a:bodyPr/>
                    <a:lstStyle/>
                    <a:p>
                      <a:r>
                        <a:rPr lang="en-US" sz="2400" dirty="0" smtClean="0"/>
                        <a:t>No of Users</a:t>
                      </a:r>
                      <a:endParaRPr lang="en-US" sz="2400" b="1" dirty="0"/>
                    </a:p>
                  </a:txBody>
                  <a:tcPr/>
                </a:tc>
                <a:tc>
                  <a:txBody>
                    <a:bodyPr/>
                    <a:lstStyle/>
                    <a:p>
                      <a:r>
                        <a:rPr lang="en-US" sz="2400" dirty="0" smtClean="0"/>
                        <a:t>2 Licenses</a:t>
                      </a:r>
                      <a:endParaRPr lang="en-US" sz="2400" b="1" dirty="0"/>
                    </a:p>
                  </a:txBody>
                  <a:tcPr/>
                </a:tc>
                <a:tc>
                  <a:txBody>
                    <a:bodyPr/>
                    <a:lstStyle/>
                    <a:p>
                      <a:r>
                        <a:rPr lang="en-US" sz="2400" dirty="0" smtClean="0"/>
                        <a:t>5 Licenses</a:t>
                      </a:r>
                      <a:endParaRPr lang="en-US" sz="2400" b="1" dirty="0"/>
                    </a:p>
                  </a:txBody>
                  <a:tcPr/>
                </a:tc>
              </a:tr>
            </a:tbl>
          </a:graphicData>
        </a:graphic>
      </p:graphicFrame>
    </p:spTree>
    <p:extLst>
      <p:ext uri="{BB962C8B-B14F-4D97-AF65-F5344CB8AC3E}">
        <p14:creationId xmlns:p14="http://schemas.microsoft.com/office/powerpoint/2010/main" val="10198418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000374"/>
            <a:ext cx="12192000" cy="3857625"/>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12192000" cy="3143250"/>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57350" y="1714500"/>
            <a:ext cx="8877300" cy="4391026"/>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809" y="1999924"/>
            <a:ext cx="8265813" cy="3819851"/>
          </a:xfrm>
          <a:prstGeom prst="rect">
            <a:avLst/>
          </a:prstGeom>
          <a:noFill/>
          <a:ln>
            <a:noFill/>
          </a:ln>
        </p:spPr>
      </p:pic>
      <p:sp>
        <p:nvSpPr>
          <p:cNvPr id="4" name="Rectangle 24"/>
          <p:cNvSpPr txBox="1">
            <a:spLocks noChangeArrowheads="1"/>
          </p:cNvSpPr>
          <p:nvPr/>
        </p:nvSpPr>
        <p:spPr>
          <a:xfrm>
            <a:off x="896424" y="478547"/>
            <a:ext cx="10788890" cy="1060210"/>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93770"/>
            <a:r>
              <a:rPr lang="en-US" sz="4000" b="1" dirty="0" smtClean="0">
                <a:solidFill>
                  <a:schemeClr val="bg1"/>
                </a:solidFill>
                <a:latin typeface="+mn-lt"/>
                <a:cs typeface="Arial" pitchFamily="34" charset="0"/>
                <a:sym typeface="Arial" pitchFamily="34" charset="0"/>
              </a:rPr>
              <a:t> Visit </a:t>
            </a:r>
            <a:r>
              <a:rPr lang="en-US" sz="4000" b="1" dirty="0">
                <a:solidFill>
                  <a:schemeClr val="bg1"/>
                </a:solidFill>
                <a:latin typeface="+mn-lt"/>
                <a:cs typeface="Arial" pitchFamily="34" charset="0"/>
                <a:sym typeface="Arial" pitchFamily="34" charset="0"/>
              </a:rPr>
              <a:t>our </a:t>
            </a:r>
            <a:r>
              <a:rPr lang="en-US" sz="4000" b="1" dirty="0" smtClean="0">
                <a:solidFill>
                  <a:schemeClr val="bg1"/>
                </a:solidFill>
                <a:latin typeface="+mn-lt"/>
                <a:cs typeface="Arial" pitchFamily="34" charset="0"/>
                <a:sym typeface="Arial" pitchFamily="34" charset="0"/>
              </a:rPr>
              <a:t>website at… </a:t>
            </a:r>
          </a:p>
          <a:p>
            <a:pPr algn="ctr" defTabSz="1193770"/>
            <a:r>
              <a:rPr lang="en-US" sz="2400" b="1" dirty="0" smtClean="0">
                <a:solidFill>
                  <a:schemeClr val="bg1"/>
                </a:solidFill>
                <a:latin typeface="+mn-lt"/>
                <a:cs typeface="Arial" pitchFamily="34" charset="0"/>
                <a:sym typeface="Arial" pitchFamily="34" charset="0"/>
              </a:rPr>
              <a:t>http</a:t>
            </a:r>
            <a:r>
              <a:rPr lang="en-US" sz="2400" b="1" dirty="0">
                <a:solidFill>
                  <a:schemeClr val="bg1"/>
                </a:solidFill>
                <a:latin typeface="+mn-lt"/>
                <a:cs typeface="Arial" pitchFamily="34" charset="0"/>
                <a:sym typeface="Arial" pitchFamily="34" charset="0"/>
              </a:rPr>
              <a:t>://blinklaboratories.com</a:t>
            </a:r>
            <a:r>
              <a:rPr lang="en-US" sz="2400" b="1" dirty="0" smtClean="0">
                <a:solidFill>
                  <a:schemeClr val="bg1"/>
                </a:solidFill>
                <a:latin typeface="+mn-lt"/>
                <a:cs typeface="Arial" pitchFamily="34" charset="0"/>
                <a:sym typeface="Arial" pitchFamily="34" charset="0"/>
              </a:rPr>
              <a:t>/</a:t>
            </a:r>
            <a:endParaRPr lang="en-US" sz="1600" b="1" dirty="0" smtClean="0">
              <a:solidFill>
                <a:schemeClr val="bg1"/>
              </a:solidFill>
              <a:latin typeface="+mn-lt"/>
            </a:endParaRPr>
          </a:p>
        </p:txBody>
      </p:sp>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34</a:t>
            </a:fld>
            <a:endParaRPr lang="en-GB"/>
          </a:p>
        </p:txBody>
      </p:sp>
    </p:spTree>
    <p:extLst>
      <p:ext uri="{BB962C8B-B14F-4D97-AF65-F5344CB8AC3E}">
        <p14:creationId xmlns:p14="http://schemas.microsoft.com/office/powerpoint/2010/main" val="319642687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952500"/>
          </a:xfrm>
          <a:prstGeom prst="rect">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77C2A4B-041B-46D9-9309-454758C891F4}" type="slidenum">
              <a:rPr lang="en-GB" smtClean="0"/>
              <a:pPr/>
              <a:t>35</a:t>
            </a:fld>
            <a:endParaRPr lang="en-GB"/>
          </a:p>
        </p:txBody>
      </p:sp>
      <p:sp>
        <p:nvSpPr>
          <p:cNvPr id="3" name="Title 7"/>
          <p:cNvSpPr txBox="1">
            <a:spLocks/>
          </p:cNvSpPr>
          <p:nvPr/>
        </p:nvSpPr>
        <p:spPr>
          <a:xfrm>
            <a:off x="3629025" y="192878"/>
            <a:ext cx="4991100" cy="673898"/>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latin typeface="+mn-lt"/>
              </a:rPr>
              <a:t>Expertise in </a:t>
            </a:r>
            <a:r>
              <a:rPr lang="en-US" b="1" dirty="0" smtClean="0">
                <a:solidFill>
                  <a:schemeClr val="bg1"/>
                </a:solidFill>
                <a:latin typeface="+mn-lt"/>
                <a:ea typeface="Adobe Gothic Std B" panose="020B0800000000000000" pitchFamily="34" charset="-128"/>
              </a:rPr>
              <a:t>People Clues</a:t>
            </a:r>
            <a:endParaRPr lang="en-US" b="1" dirty="0">
              <a:solidFill>
                <a:schemeClr val="bg1"/>
              </a:solidFill>
              <a:latin typeface="+mn-lt"/>
            </a:endParaRPr>
          </a:p>
        </p:txBody>
      </p:sp>
      <p:sp>
        <p:nvSpPr>
          <p:cNvPr id="4" name="TextBox 3"/>
          <p:cNvSpPr txBox="1"/>
          <p:nvPr/>
        </p:nvSpPr>
        <p:spPr>
          <a:xfrm>
            <a:off x="4622443" y="540108"/>
            <a:ext cx="2674258" cy="369332"/>
          </a:xfrm>
          <a:prstGeom prst="rect">
            <a:avLst/>
          </a:prstGeom>
          <a:noFill/>
        </p:spPr>
        <p:txBody>
          <a:bodyPr wrap="none" rtlCol="0">
            <a:spAutoFit/>
          </a:bodyPr>
          <a:lstStyle/>
          <a:p>
            <a:r>
              <a:rPr lang="en-US" dirty="0" smtClean="0">
                <a:solidFill>
                  <a:schemeClr val="bg1"/>
                </a:solidFill>
              </a:rPr>
              <a:t>Industry Recommendation</a:t>
            </a:r>
            <a:endParaRPr lang="en-US" dirty="0">
              <a:solidFill>
                <a:schemeClr val="bg1"/>
              </a:solidFill>
            </a:endParaRPr>
          </a:p>
        </p:txBody>
      </p:sp>
      <p:sp>
        <p:nvSpPr>
          <p:cNvPr id="9" name="Rectangle 8"/>
          <p:cNvSpPr/>
          <p:nvPr/>
        </p:nvSpPr>
        <p:spPr>
          <a:xfrm>
            <a:off x="3920862" y="1628650"/>
            <a:ext cx="7944485" cy="4053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just">
              <a:spcBef>
                <a:spcPts val="0"/>
              </a:spcBef>
              <a:spcAft>
                <a:spcPts val="0"/>
              </a:spcAft>
            </a:pPr>
            <a:r>
              <a:rPr lang="en-GB" sz="1800" i="1" kern="1200" dirty="0">
                <a:solidFill>
                  <a:srgbClr val="000000"/>
                </a:solidFill>
                <a:effectLst/>
                <a:ea typeface="Times New Roman" panose="02020603050405020304" pitchFamily="18" charset="0"/>
                <a:cs typeface="Times New Roman" panose="02020603050405020304" pitchFamily="18" charset="0"/>
              </a:rPr>
              <a:t>"People Clues is an innovative product with a greater potential in HR Analytics for any given industry. It has the ability to select most suitable teams through identification of trends and patterns of employee performance, experiences and qualifications.  </a:t>
            </a:r>
            <a:endParaRPr lang="en-US" sz="12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GB" sz="1800" i="1" kern="1200" dirty="0">
                <a:solidFill>
                  <a:srgbClr val="000000"/>
                </a:solidFill>
                <a:effectLst/>
                <a:ea typeface="Times New Roman" panose="02020603050405020304" pitchFamily="18" charset="0"/>
                <a:cs typeface="Times New Roman" panose="02020603050405020304" pitchFamily="18" charset="0"/>
              </a:rPr>
              <a:t>Roster planning is a common scenario nowadays most human resources information systems are looking into. Differentiation of "People Clues" comes with its analytics engine which identifies the hidden patterns and trends. Not only that but also adapting to the changes in near real time. Going one step further the team has introduced Sinhala and Tamil versions which cater the requirements of SMEs in Sri Lanka whom cannot afford expensive analytics resources but are keen on data driven insights.  </a:t>
            </a:r>
            <a:endParaRPr lang="en-US" sz="12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GB" sz="1800" i="1" kern="1200" dirty="0">
                <a:solidFill>
                  <a:srgbClr val="000000"/>
                </a:solidFill>
                <a:effectLst/>
                <a:ea typeface="Times New Roman" panose="02020603050405020304" pitchFamily="18" charset="0"/>
                <a:cs typeface="Times New Roman" panose="02020603050405020304" pitchFamily="18" charset="0"/>
              </a:rPr>
              <a:t>Even though the current product is only for the Apparel and IT sectors I could see this can be enhanced and expand it to other sectors specially in manufacturing, financial services, FMCG and hospitality management sector."</a:t>
            </a:r>
            <a:endParaRPr lang="en-US" sz="1200" dirty="0">
              <a:effectLst/>
              <a:latin typeface="Times New Roman" panose="02020603050405020304" pitchFamily="18" charset="0"/>
              <a:ea typeface="Times New Roman" panose="02020603050405020304" pitchFamily="18" charset="0"/>
            </a:endParaRPr>
          </a:p>
        </p:txBody>
      </p:sp>
      <p:sp>
        <p:nvSpPr>
          <p:cNvPr id="10" name="TextBox 6"/>
          <p:cNvSpPr txBox="1"/>
          <p:nvPr/>
        </p:nvSpPr>
        <p:spPr>
          <a:xfrm>
            <a:off x="911860" y="4584658"/>
            <a:ext cx="2717165" cy="1083945"/>
          </a:xfrm>
          <a:prstGeom prst="rect">
            <a:avLst/>
          </a:prstGeom>
          <a:noFill/>
        </p:spPr>
        <p:txBody>
          <a:bodyPr wrap="square" rtlCol="0">
            <a:spAutoFit/>
          </a:bodyPr>
          <a:lstStyle/>
          <a:p>
            <a:pPr marL="0" marR="0" fontAlgn="base">
              <a:spcBef>
                <a:spcPts val="0"/>
              </a:spcBef>
              <a:spcAft>
                <a:spcPts val="0"/>
              </a:spcAft>
            </a:pPr>
            <a:r>
              <a:rPr lang="en-GB" sz="1600" b="1"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Mr.Hansa</a:t>
            </a:r>
            <a:r>
              <a:rPr lang="en-GB" sz="16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1600" b="1"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Perera</a:t>
            </a:r>
            <a:endParaRPr lang="en-US" sz="12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GB" sz="16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Consulting Engineer - Business Analytics at N-Able Private Limited</a:t>
            </a:r>
            <a:endParaRPr lang="en-US" sz="1200" dirty="0">
              <a:effectLst/>
              <a:latin typeface="Times New Roman" panose="02020603050405020304" pitchFamily="18" charset="0"/>
              <a:ea typeface="Times New Roman" panose="02020603050405020304" pitchFamily="18" charset="0"/>
            </a:endParaRPr>
          </a:p>
        </p:txBody>
      </p:sp>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996674" y="1827433"/>
            <a:ext cx="2473325" cy="2473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034187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952500"/>
          </a:xfrm>
          <a:prstGeom prst="rect">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77C2A4B-041B-46D9-9309-454758C891F4}" type="slidenum">
              <a:rPr lang="en-GB" smtClean="0"/>
              <a:pPr/>
              <a:t>36</a:t>
            </a:fld>
            <a:endParaRPr lang="en-GB"/>
          </a:p>
        </p:txBody>
      </p:sp>
      <p:sp>
        <p:nvSpPr>
          <p:cNvPr id="3" name="Title 7"/>
          <p:cNvSpPr txBox="1">
            <a:spLocks/>
          </p:cNvSpPr>
          <p:nvPr/>
        </p:nvSpPr>
        <p:spPr>
          <a:xfrm>
            <a:off x="3629025" y="192878"/>
            <a:ext cx="4991100" cy="673898"/>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latin typeface="+mn-lt"/>
              </a:rPr>
              <a:t>Expertise in </a:t>
            </a:r>
            <a:r>
              <a:rPr lang="en-US" b="1" dirty="0" smtClean="0">
                <a:solidFill>
                  <a:schemeClr val="bg1"/>
                </a:solidFill>
                <a:latin typeface="+mn-lt"/>
                <a:ea typeface="Adobe Gothic Std B" panose="020B0800000000000000" pitchFamily="34" charset="-128"/>
              </a:rPr>
              <a:t>People Clues</a:t>
            </a:r>
            <a:endParaRPr lang="en-US" b="1" dirty="0">
              <a:solidFill>
                <a:schemeClr val="bg1"/>
              </a:solidFill>
              <a:latin typeface="+mn-lt"/>
            </a:endParaRPr>
          </a:p>
        </p:txBody>
      </p:sp>
      <p:sp>
        <p:nvSpPr>
          <p:cNvPr id="4" name="TextBox 3"/>
          <p:cNvSpPr txBox="1"/>
          <p:nvPr/>
        </p:nvSpPr>
        <p:spPr>
          <a:xfrm>
            <a:off x="4622443" y="540108"/>
            <a:ext cx="2674258" cy="369332"/>
          </a:xfrm>
          <a:prstGeom prst="rect">
            <a:avLst/>
          </a:prstGeom>
          <a:noFill/>
        </p:spPr>
        <p:txBody>
          <a:bodyPr wrap="none" rtlCol="0">
            <a:spAutoFit/>
          </a:bodyPr>
          <a:lstStyle/>
          <a:p>
            <a:r>
              <a:rPr lang="en-US" dirty="0" smtClean="0">
                <a:solidFill>
                  <a:schemeClr val="bg1"/>
                </a:solidFill>
              </a:rPr>
              <a:t>Industry Recommendation</a:t>
            </a:r>
            <a:endParaRPr lang="en-US" dirty="0">
              <a:solidFill>
                <a:schemeClr val="bg1"/>
              </a:solidFill>
            </a:endParaRPr>
          </a:p>
        </p:txBody>
      </p:sp>
      <p:sp>
        <p:nvSpPr>
          <p:cNvPr id="9" name="Rectangle 8"/>
          <p:cNvSpPr/>
          <p:nvPr/>
        </p:nvSpPr>
        <p:spPr>
          <a:xfrm>
            <a:off x="3920862" y="1145378"/>
            <a:ext cx="7944485" cy="5167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i="1" dirty="0">
                <a:solidFill>
                  <a:srgbClr val="000000"/>
                </a:solidFill>
                <a:ea typeface="Times New Roman" panose="02020603050405020304" pitchFamily="18" charset="0"/>
                <a:cs typeface="Times New Roman" panose="02020603050405020304" pitchFamily="18" charset="0"/>
              </a:rPr>
              <a:t>"</a:t>
            </a:r>
            <a:r>
              <a:rPr lang="en-GB" sz="1600" i="1" dirty="0">
                <a:solidFill>
                  <a:srgbClr val="000000"/>
                </a:solidFill>
                <a:ea typeface="Times New Roman" panose="02020603050405020304" pitchFamily="18" charset="0"/>
                <a:cs typeface="Times New Roman" panose="02020603050405020304" pitchFamily="18" charset="0"/>
              </a:rPr>
              <a:t>I am </a:t>
            </a:r>
            <a:r>
              <a:rPr lang="en-GB" sz="1600" i="1" dirty="0" err="1">
                <a:solidFill>
                  <a:srgbClr val="000000"/>
                </a:solidFill>
                <a:ea typeface="Times New Roman" panose="02020603050405020304" pitchFamily="18" charset="0"/>
                <a:cs typeface="Times New Roman" panose="02020603050405020304" pitchFamily="18" charset="0"/>
              </a:rPr>
              <a:t>Rangika</a:t>
            </a:r>
            <a:r>
              <a:rPr lang="en-GB" sz="1600" i="1" dirty="0">
                <a:solidFill>
                  <a:srgbClr val="000000"/>
                </a:solidFill>
                <a:ea typeface="Times New Roman" panose="02020603050405020304" pitchFamily="18" charset="0"/>
                <a:cs typeface="Times New Roman" panose="02020603050405020304" pitchFamily="18" charset="0"/>
              </a:rPr>
              <a:t> </a:t>
            </a:r>
            <a:r>
              <a:rPr lang="en-GB" sz="1600" i="1" dirty="0" err="1">
                <a:solidFill>
                  <a:srgbClr val="000000"/>
                </a:solidFill>
                <a:ea typeface="Times New Roman" panose="02020603050405020304" pitchFamily="18" charset="0"/>
                <a:cs typeface="Times New Roman" panose="02020603050405020304" pitchFamily="18" charset="0"/>
              </a:rPr>
              <a:t>Perera</a:t>
            </a:r>
            <a:r>
              <a:rPr lang="en-GB" sz="1600" i="1" dirty="0">
                <a:solidFill>
                  <a:srgbClr val="000000"/>
                </a:solidFill>
                <a:ea typeface="Times New Roman" panose="02020603050405020304" pitchFamily="18" charset="0"/>
                <a:cs typeface="Times New Roman" panose="02020603050405020304" pitchFamily="18" charset="0"/>
              </a:rPr>
              <a:t>, working for Duo Software as a Senior Manager, Projects and Product Incubation.</a:t>
            </a:r>
          </a:p>
          <a:p>
            <a:pPr algn="just"/>
            <a:r>
              <a:rPr lang="en-GB" sz="1600" i="1" dirty="0">
                <a:solidFill>
                  <a:srgbClr val="000000"/>
                </a:solidFill>
                <a:ea typeface="Times New Roman" panose="02020603050405020304" pitchFamily="18" charset="0"/>
                <a:cs typeface="Times New Roman" panose="02020603050405020304" pitchFamily="18" charset="0"/>
              </a:rPr>
              <a:t>As a person more involved in the project management and the product development of the company, my main concern is the efficiency and the productivity of my own teams.</a:t>
            </a:r>
          </a:p>
          <a:p>
            <a:pPr algn="just"/>
            <a:r>
              <a:rPr lang="en-GB" sz="1600" i="1" dirty="0">
                <a:solidFill>
                  <a:srgbClr val="000000"/>
                </a:solidFill>
                <a:ea typeface="Times New Roman" panose="02020603050405020304" pitchFamily="18" charset="0"/>
                <a:cs typeface="Times New Roman" panose="02020603050405020304" pitchFamily="18" charset="0"/>
              </a:rPr>
              <a:t>And I would like to recommend the product, the BI tool which I have overlooked, not because it only has the capability to give more insight of the employee’s production data in the organization but also which has the tools to build a collaborative environment and to support the process of team formation. The BI tool has its own algorithms to </a:t>
            </a:r>
            <a:r>
              <a:rPr lang="en-GB" sz="1600" i="1" dirty="0" smtClean="0">
                <a:solidFill>
                  <a:srgbClr val="000000"/>
                </a:solidFill>
                <a:ea typeface="Times New Roman" panose="02020603050405020304" pitchFamily="18" charset="0"/>
                <a:cs typeface="Times New Roman" panose="02020603050405020304" pitchFamily="18" charset="0"/>
              </a:rPr>
              <a:t>analyse </a:t>
            </a:r>
            <a:r>
              <a:rPr lang="en-GB" sz="1600" i="1" dirty="0">
                <a:solidFill>
                  <a:srgbClr val="000000"/>
                </a:solidFill>
                <a:ea typeface="Times New Roman" panose="02020603050405020304" pitchFamily="18" charset="0"/>
                <a:cs typeface="Times New Roman" panose="02020603050405020304" pitchFamily="18" charset="0"/>
              </a:rPr>
              <a:t>the past employees data and predicts the outcome of the projects </a:t>
            </a:r>
            <a:r>
              <a:rPr lang="en-GB" sz="1600" i="1" dirty="0" err="1" smtClean="0">
                <a:solidFill>
                  <a:srgbClr val="000000"/>
                </a:solidFill>
                <a:ea typeface="Times New Roman" panose="02020603050405020304" pitchFamily="18" charset="0"/>
                <a:cs typeface="Times New Roman" panose="02020603050405020304" pitchFamily="18" charset="0"/>
              </a:rPr>
              <a:t>artifact</a:t>
            </a:r>
            <a:r>
              <a:rPr lang="en-GB" sz="1600" i="1" dirty="0" smtClean="0">
                <a:solidFill>
                  <a:srgbClr val="000000"/>
                </a:solidFill>
                <a:ea typeface="Times New Roman" panose="02020603050405020304" pitchFamily="18" charset="0"/>
                <a:cs typeface="Times New Roman" panose="02020603050405020304" pitchFamily="18" charset="0"/>
              </a:rPr>
              <a:t>, </a:t>
            </a:r>
            <a:r>
              <a:rPr lang="en-GB" sz="1600" i="1" dirty="0">
                <a:solidFill>
                  <a:srgbClr val="000000"/>
                </a:solidFill>
                <a:ea typeface="Times New Roman" panose="02020603050405020304" pitchFamily="18" charset="0"/>
                <a:cs typeface="Times New Roman" panose="02020603050405020304" pitchFamily="18" charset="0"/>
              </a:rPr>
              <a:t>this will defiantly be a key component will help the project management process. </a:t>
            </a:r>
          </a:p>
          <a:p>
            <a:pPr algn="just"/>
            <a:r>
              <a:rPr lang="en-GB" sz="1600" i="1" dirty="0">
                <a:solidFill>
                  <a:srgbClr val="000000"/>
                </a:solidFill>
                <a:ea typeface="Times New Roman" panose="02020603050405020304" pitchFamily="18" charset="0"/>
                <a:cs typeface="Times New Roman" panose="02020603050405020304" pitchFamily="18" charset="0"/>
              </a:rPr>
              <a:t>The </a:t>
            </a:r>
            <a:r>
              <a:rPr lang="en-GB" sz="1600" i="1" dirty="0" smtClean="0">
                <a:solidFill>
                  <a:srgbClr val="000000"/>
                </a:solidFill>
                <a:ea typeface="Times New Roman" panose="02020603050405020304" pitchFamily="18" charset="0"/>
                <a:cs typeface="Times New Roman" panose="02020603050405020304" pitchFamily="18" charset="0"/>
              </a:rPr>
              <a:t>BI </a:t>
            </a:r>
            <a:r>
              <a:rPr lang="en-GB" sz="1600" i="1" dirty="0">
                <a:solidFill>
                  <a:srgbClr val="000000"/>
                </a:solidFill>
                <a:ea typeface="Times New Roman" panose="02020603050405020304" pitchFamily="18" charset="0"/>
                <a:cs typeface="Times New Roman" panose="02020603050405020304" pitchFamily="18" charset="0"/>
              </a:rPr>
              <a:t>tool facilitates the Top and the senior managers to process the data in real-time as well as periodically, the BI tools providing with elegant dashboards/widgets and reports in real-time to support their strategic decisions making process.</a:t>
            </a:r>
          </a:p>
          <a:p>
            <a:pPr algn="just"/>
            <a:r>
              <a:rPr lang="en-GB" sz="1600" i="1" dirty="0">
                <a:solidFill>
                  <a:srgbClr val="000000"/>
                </a:solidFill>
                <a:ea typeface="Times New Roman" panose="02020603050405020304" pitchFamily="18" charset="0"/>
                <a:cs typeface="Times New Roman" panose="02020603050405020304" pitchFamily="18" charset="0"/>
              </a:rPr>
              <a:t>And more, it’s really impressed me to see the localization built in with the product, which supports Sinhalese and Tamil, which I presume the feature has its own market potential that will defiantly support to market mainly in Asian region.</a:t>
            </a:r>
          </a:p>
          <a:p>
            <a:pPr algn="just"/>
            <a:r>
              <a:rPr lang="en-GB" sz="1600" i="1" dirty="0">
                <a:solidFill>
                  <a:srgbClr val="000000"/>
                </a:solidFill>
                <a:ea typeface="Times New Roman" panose="02020603050405020304" pitchFamily="18" charset="0"/>
                <a:cs typeface="Times New Roman" panose="02020603050405020304" pitchFamily="18" charset="0"/>
              </a:rPr>
              <a:t>Overall, I would like to recommend the product and I do believe it has its unique capabilities to compete and prospect in the industry.</a:t>
            </a:r>
          </a:p>
          <a:p>
            <a:pPr marL="0" marR="0" algn="just">
              <a:spcBef>
                <a:spcPts val="0"/>
              </a:spcBef>
              <a:spcAft>
                <a:spcPts val="0"/>
              </a:spcAft>
            </a:pPr>
            <a:r>
              <a:rPr lang="en-GB" sz="1800" i="1" kern="1200" dirty="0" smtClean="0">
                <a:solidFill>
                  <a:srgbClr val="000000"/>
                </a:solidFill>
                <a:effectLst/>
                <a:ea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p:txBody>
      </p:sp>
      <p:sp>
        <p:nvSpPr>
          <p:cNvPr id="10" name="TextBox 6"/>
          <p:cNvSpPr txBox="1"/>
          <p:nvPr/>
        </p:nvSpPr>
        <p:spPr>
          <a:xfrm>
            <a:off x="911860" y="4584658"/>
            <a:ext cx="2717165" cy="1077218"/>
          </a:xfrm>
          <a:prstGeom prst="rect">
            <a:avLst/>
          </a:prstGeom>
          <a:noFill/>
        </p:spPr>
        <p:txBody>
          <a:bodyPr wrap="square" rtlCol="0">
            <a:spAutoFit/>
          </a:bodyPr>
          <a:lstStyle/>
          <a:p>
            <a:pPr marL="0" marR="0" fontAlgn="base">
              <a:spcBef>
                <a:spcPts val="0"/>
              </a:spcBef>
              <a:spcAft>
                <a:spcPts val="0"/>
              </a:spcAft>
            </a:pPr>
            <a:r>
              <a:rPr lang="en-GB" sz="16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Mr.Rangika</a:t>
            </a:r>
            <a:r>
              <a:rPr lang="en-GB"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1600" b="1" kern="1200"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Perera</a:t>
            </a:r>
            <a:endParaRPr lang="en-GB" sz="1600" b="1" kern="12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fontAlgn="base"/>
            <a:r>
              <a:rPr lang="en-GB" sz="1600" dirty="0"/>
              <a:t>Senior Manager – Projects and Products Incubation at Duo Software</a:t>
            </a:r>
            <a:endParaRPr lang="en-US" sz="1200" dirty="0">
              <a:effectLst/>
              <a:latin typeface="Times New Roman" panose="02020603050405020304" pitchFamily="18" charset="0"/>
              <a:ea typeface="Times New Roman" panose="02020603050405020304" pitchFamily="18" charset="0"/>
            </a:endParaRPr>
          </a:p>
        </p:txBody>
      </p:sp>
      <p:pic>
        <p:nvPicPr>
          <p:cNvPr id="1026" name="Picture 2" descr="https://media.licdn.com/media/AAEAAQAAAAAAAAPOAAAAJGU4MGM4MTQ5LWU1YzYtNDljMC05YTAzLTg3MGZhYzE2NGZlN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860" y="1600885"/>
            <a:ext cx="2863083" cy="28630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5159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825" y="-53788"/>
            <a:ext cx="120681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1733550" cy="6858000"/>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oon 6"/>
          <p:cNvSpPr/>
          <p:nvPr/>
        </p:nvSpPr>
        <p:spPr>
          <a:xfrm rot="5400000">
            <a:off x="1558373" y="2692262"/>
            <a:ext cx="437322" cy="705678"/>
          </a:xfrm>
          <a:prstGeom prst="moon">
            <a:avLst/>
          </a:prstGeom>
          <a:solidFill>
            <a:srgbClr val="FDF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77C2A4B-041B-46D9-9309-454758C891F4}" type="slidenum">
              <a:rPr lang="en-GB" smtClean="0"/>
              <a:pPr/>
              <a:t>37</a:t>
            </a:fld>
            <a:endParaRPr lang="en-GB"/>
          </a:p>
        </p:txBody>
      </p:sp>
      <p:sp>
        <p:nvSpPr>
          <p:cNvPr id="3" name="Rectangle 2"/>
          <p:cNvSpPr/>
          <p:nvPr/>
        </p:nvSpPr>
        <p:spPr>
          <a:xfrm rot="16200000">
            <a:off x="-1296486" y="3192551"/>
            <a:ext cx="4487319" cy="646331"/>
          </a:xfrm>
          <a:prstGeom prst="rect">
            <a:avLst/>
          </a:prstGeom>
        </p:spPr>
        <p:txBody>
          <a:bodyPr wrap="none">
            <a:spAutoFit/>
          </a:bodyPr>
          <a:lstStyle/>
          <a:p>
            <a:r>
              <a:rPr lang="en-US" sz="3600" b="1" dirty="0">
                <a:solidFill>
                  <a:schemeClr val="bg1"/>
                </a:solidFill>
              </a:rPr>
              <a:t>Future of </a:t>
            </a:r>
            <a:r>
              <a:rPr lang="en-US" sz="3600" b="1" dirty="0" smtClean="0">
                <a:solidFill>
                  <a:schemeClr val="bg1"/>
                </a:solidFill>
                <a:ea typeface="Adobe Gothic Std B" panose="020B0800000000000000" pitchFamily="34" charset="-128"/>
              </a:rPr>
              <a:t>People Clues</a:t>
            </a:r>
            <a:endParaRPr lang="en-US" sz="3600" b="1" dirty="0">
              <a:solidFill>
                <a:schemeClr val="bg1"/>
              </a:solidFill>
            </a:endParaRPr>
          </a:p>
        </p:txBody>
      </p:sp>
      <p:sp>
        <p:nvSpPr>
          <p:cNvPr id="4" name="Content Placeholder 2"/>
          <p:cNvSpPr txBox="1">
            <a:spLocks/>
          </p:cNvSpPr>
          <p:nvPr/>
        </p:nvSpPr>
        <p:spPr>
          <a:xfrm>
            <a:off x="2333625" y="1832119"/>
            <a:ext cx="9020175" cy="24259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3200" b="1" dirty="0" smtClean="0">
                <a:ea typeface="Adobe Fangsong Std R" panose="02020400000000000000" pitchFamily="18" charset="-128"/>
              </a:rPr>
              <a:t>Provide localized product to every region.</a:t>
            </a:r>
          </a:p>
          <a:p>
            <a:pPr>
              <a:buFont typeface="Wingdings" pitchFamily="2" charset="2"/>
              <a:buChar char="§"/>
            </a:pPr>
            <a:r>
              <a:rPr lang="en-US" sz="3200" b="1" dirty="0" smtClean="0">
                <a:ea typeface="Adobe Fangsong Std R" panose="02020400000000000000" pitchFamily="18" charset="-128"/>
              </a:rPr>
              <a:t>Knowledge base development for the Model Evaluation.</a:t>
            </a:r>
          </a:p>
          <a:p>
            <a:pPr>
              <a:buFont typeface="Wingdings" pitchFamily="2" charset="2"/>
              <a:buChar char="§"/>
            </a:pPr>
            <a:r>
              <a:rPr lang="en-US" sz="3200" b="1" dirty="0" smtClean="0">
                <a:ea typeface="Adobe Fangsong Std R" panose="02020400000000000000" pitchFamily="18" charset="-128"/>
              </a:rPr>
              <a:t>Customization to plug into a Project Management Tool.</a:t>
            </a:r>
          </a:p>
          <a:p>
            <a:pPr>
              <a:buFont typeface="Wingdings" pitchFamily="2" charset="2"/>
              <a:buChar char="§"/>
            </a:pPr>
            <a:endParaRPr lang="en-US" sz="3200" b="1" dirty="0" smtClean="0">
              <a:ea typeface="Adobe Fangsong Std R" panose="02020400000000000000" pitchFamily="18" charset="-128"/>
            </a:endParaRPr>
          </a:p>
          <a:p>
            <a:pPr>
              <a:buFont typeface="Wingdings" pitchFamily="2" charset="2"/>
              <a:buChar char="§"/>
            </a:pPr>
            <a:endParaRPr lang="en-US" sz="3200" b="1" dirty="0">
              <a:ea typeface="Adobe Fangsong Std R" panose="02020400000000000000" pitchFamily="18" charset="-128"/>
            </a:endParaRPr>
          </a:p>
        </p:txBody>
      </p:sp>
    </p:spTree>
    <p:extLst>
      <p:ext uri="{BB962C8B-B14F-4D97-AF65-F5344CB8AC3E}">
        <p14:creationId xmlns:p14="http://schemas.microsoft.com/office/powerpoint/2010/main" val="27228843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952500"/>
          </a:xfrm>
          <a:prstGeom prst="rect">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77C2A4B-041B-46D9-9309-454758C891F4}" type="slidenum">
              <a:rPr lang="en-GB" smtClean="0"/>
              <a:pPr/>
              <a:t>38</a:t>
            </a:fld>
            <a:endParaRPr lang="en-GB"/>
          </a:p>
        </p:txBody>
      </p:sp>
      <p:sp>
        <p:nvSpPr>
          <p:cNvPr id="3" name="Title 7"/>
          <p:cNvSpPr txBox="1">
            <a:spLocks/>
          </p:cNvSpPr>
          <p:nvPr/>
        </p:nvSpPr>
        <p:spPr>
          <a:xfrm>
            <a:off x="3629025" y="192878"/>
            <a:ext cx="4991100" cy="67389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latin typeface="+mn-lt"/>
              </a:rPr>
              <a:t>Our Team</a:t>
            </a:r>
            <a:endParaRPr lang="en-US" b="1" dirty="0">
              <a:solidFill>
                <a:schemeClr val="bg1"/>
              </a:solidFill>
              <a:latin typeface="+mn-lt"/>
            </a:endParaRPr>
          </a:p>
        </p:txBody>
      </p:sp>
      <p:pic>
        <p:nvPicPr>
          <p:cNvPr id="5" name="Picture 4"/>
          <p:cNvPicPr>
            <a:picLocks noChangeAspect="1"/>
          </p:cNvPicPr>
          <p:nvPr/>
        </p:nvPicPr>
        <p:blipFill>
          <a:blip r:embed="rId2"/>
          <a:stretch>
            <a:fillRect/>
          </a:stretch>
        </p:blipFill>
        <p:spPr>
          <a:xfrm>
            <a:off x="2206581" y="3462962"/>
            <a:ext cx="7778839" cy="2893388"/>
          </a:xfrm>
          <a:prstGeom prst="rect">
            <a:avLst/>
          </a:prstGeom>
        </p:spPr>
      </p:pic>
      <p:pic>
        <p:nvPicPr>
          <p:cNvPr id="7" name="Picture 6"/>
          <p:cNvPicPr>
            <a:picLocks noChangeAspect="1"/>
          </p:cNvPicPr>
          <p:nvPr/>
        </p:nvPicPr>
        <p:blipFill>
          <a:blip r:embed="rId3"/>
          <a:stretch>
            <a:fillRect/>
          </a:stretch>
        </p:blipFill>
        <p:spPr>
          <a:xfrm>
            <a:off x="4793423" y="952500"/>
            <a:ext cx="2605155" cy="2579739"/>
          </a:xfrm>
          <a:prstGeom prst="rect">
            <a:avLst/>
          </a:prstGeom>
        </p:spPr>
      </p:pic>
    </p:spTree>
    <p:extLst>
      <p:ext uri="{BB962C8B-B14F-4D97-AF65-F5344CB8AC3E}">
        <p14:creationId xmlns:p14="http://schemas.microsoft.com/office/powerpoint/2010/main" val="20552325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000374"/>
            <a:ext cx="12192000" cy="3857625"/>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143250"/>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57350" y="1228725"/>
            <a:ext cx="8877300" cy="4391026"/>
          </a:xfrm>
          <a:prstGeom prst="rect">
            <a:avLst/>
          </a:prstGeom>
          <a:solidFill>
            <a:srgbClr val="FDFEF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6438901" y="3267076"/>
            <a:ext cx="3238499" cy="123825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latin typeface="+mn-lt"/>
                <a:cs typeface="Arial" pitchFamily="34" charset="0"/>
              </a:rPr>
              <a:t>Thank You!!</a:t>
            </a:r>
            <a:r>
              <a:rPr lang="en-US" sz="3600" b="1" dirty="0">
                <a:latin typeface="+mn-lt"/>
                <a:cs typeface="Arial" pitchFamily="34" charset="0"/>
              </a:rPr>
              <a:t> </a:t>
            </a:r>
            <a:endParaRPr lang="en-US" sz="3600" b="1" dirty="0" smtClean="0">
              <a:latin typeface="+mn-lt"/>
              <a:cs typeface="Arial" pitchFamily="34" charset="0"/>
              <a:sym typeface="Wingdings" panose="05000000000000000000" pitchFamily="2" charset="2"/>
            </a:endParaRPr>
          </a:p>
          <a:p>
            <a:r>
              <a:rPr lang="en-US" sz="3600" b="1" dirty="0" smtClean="0">
                <a:latin typeface="+mn-lt"/>
                <a:cs typeface="Arial" pitchFamily="34" charset="0"/>
                <a:sym typeface="Wingdings" panose="05000000000000000000" pitchFamily="2" charset="2"/>
              </a:rPr>
              <a:t>Q &amp; A</a:t>
            </a:r>
            <a:endParaRPr lang="en-US" sz="3600" b="1" dirty="0" smtClean="0">
              <a:latin typeface="+mn-lt"/>
              <a:cs typeface="Arial" pitchFamily="34" charset="0"/>
            </a:endParaRPr>
          </a:p>
        </p:txBody>
      </p:sp>
      <p:sp>
        <p:nvSpPr>
          <p:cNvPr id="2" name="Slide Number Placeholder 1"/>
          <p:cNvSpPr>
            <a:spLocks noGrp="1"/>
          </p:cNvSpPr>
          <p:nvPr>
            <p:ph type="sldNum" sz="quarter" idx="12"/>
          </p:nvPr>
        </p:nvSpPr>
        <p:spPr/>
        <p:txBody>
          <a:bodyPr>
            <a:normAutofit/>
          </a:bodyPr>
          <a:lstStyle/>
          <a:p>
            <a:fld id="{577C2A4B-041B-46D9-9309-454758C891F4}" type="slidenum">
              <a:rPr lang="en-GB" smtClean="0"/>
              <a:pPr/>
              <a:t>39</a:t>
            </a:fld>
            <a:endParaRPr lang="en-GB"/>
          </a:p>
        </p:txBody>
      </p:sp>
      <p:sp>
        <p:nvSpPr>
          <p:cNvPr id="4" name="Subtitle 2"/>
          <p:cNvSpPr txBox="1">
            <a:spLocks/>
          </p:cNvSpPr>
          <p:nvPr/>
        </p:nvSpPr>
        <p:spPr>
          <a:xfrm>
            <a:off x="2842523" y="2625816"/>
            <a:ext cx="6716504" cy="480420"/>
          </a:xfrm>
          <a:prstGeom prst="rect">
            <a:avLst/>
          </a:prstGeom>
        </p:spPr>
        <p:txBody>
          <a:bodyPr vert="horz" lIns="91440" tIns="45720" rIns="91440" bIns="45720" rtlCol="0">
            <a:normAutofit/>
          </a:bodyPr>
          <a:lstStyle/>
          <a:p>
            <a:pPr marL="228600" marR="0" lvl="0" indent="-228600" algn="ctr" defTabSz="914400" rtl="0" eaLnBrk="1" fontAlgn="auto" latinLnBrk="0" hangingPunct="1">
              <a:lnSpc>
                <a:spcPct val="90000"/>
              </a:lnSpc>
              <a:spcBef>
                <a:spcPts val="1000"/>
              </a:spcBef>
              <a:spcAft>
                <a:spcPts val="0"/>
              </a:spcAft>
              <a:buClrTx/>
              <a:buSzTx/>
              <a:tabLst/>
              <a:defRPr/>
            </a:pPr>
            <a:r>
              <a:rPr kumimoji="0" lang="en-US" sz="2400" b="1" i="0" u="none" strike="noStrike" kern="1200" cap="none" spc="0" normalizeH="0" baseline="0" noProof="0" dirty="0" smtClean="0">
                <a:ln>
                  <a:noFill/>
                </a:ln>
                <a:uLnTx/>
                <a:uFillTx/>
                <a:latin typeface="+mn-lt"/>
                <a:ea typeface="+mn-ea"/>
                <a:cs typeface="+mn-cs"/>
              </a:rPr>
              <a:t>Sri Lanka Institute of Information Technology</a:t>
            </a:r>
            <a:endParaRPr kumimoji="0" lang="en-US" sz="2400" b="1" i="0" u="none" strike="noStrike" kern="1200" cap="none" spc="0" normalizeH="0" baseline="0" noProof="0" dirty="0">
              <a:ln>
                <a:noFill/>
              </a:ln>
              <a:uLnTx/>
              <a:uFillTx/>
              <a:latin typeface="+mn-lt"/>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0282" y="1533331"/>
            <a:ext cx="2533570" cy="96812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6481" y="3257550"/>
            <a:ext cx="2964819" cy="1276350"/>
          </a:xfrm>
          <a:prstGeom prst="rect">
            <a:avLst/>
          </a:prstGeom>
          <a:noFill/>
          <a:ln>
            <a:noFill/>
          </a:ln>
        </p:spPr>
      </p:pic>
    </p:spTree>
    <p:extLst>
      <p:ext uri="{BB962C8B-B14F-4D97-AF65-F5344CB8AC3E}">
        <p14:creationId xmlns:p14="http://schemas.microsoft.com/office/powerpoint/2010/main" val="21913855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124465"/>
            <a:ext cx="12192000" cy="5733535"/>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12192000" cy="1178011"/>
          </a:xfrm>
          <a:prstGeom prst="rect">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a:spLocks/>
          </p:cNvSpPr>
          <p:nvPr/>
        </p:nvSpPr>
        <p:spPr>
          <a:xfrm>
            <a:off x="4319314" y="309163"/>
            <a:ext cx="3429000" cy="714032"/>
          </a:xfrm>
          <a:prstGeom prst="rect">
            <a:avLst/>
          </a:prstGeom>
          <a:noFill/>
          <a:effectLst>
            <a:outerShdw blurRad="76200" dir="18900000" sy="23000" kx="-1200000" algn="bl" rotWithShape="0">
              <a:prstClr val="black">
                <a:alpha val="20000"/>
              </a:prstClr>
            </a:outerShdw>
          </a:effectLst>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solidFill>
                  <a:schemeClr val="bg1"/>
                </a:solidFill>
                <a:latin typeface="+mn-lt"/>
                <a:cs typeface="Arial" pitchFamily="34" charset="0"/>
              </a:rPr>
              <a:t>IT</a:t>
            </a:r>
            <a:r>
              <a:rPr lang="en-US" b="1" dirty="0" smtClean="0">
                <a:solidFill>
                  <a:schemeClr val="bg1"/>
                </a:solidFill>
                <a:latin typeface="+mn-lt"/>
                <a:cs typeface="Arial" pitchFamily="34" charset="0"/>
              </a:rPr>
              <a:t> </a:t>
            </a:r>
            <a:r>
              <a:rPr lang="en-US" b="1" dirty="0">
                <a:solidFill>
                  <a:schemeClr val="bg1"/>
                </a:solidFill>
                <a:latin typeface="+mn-lt"/>
                <a:cs typeface="Arial" pitchFamily="34" charset="0"/>
              </a:rPr>
              <a:t>Industry</a:t>
            </a:r>
          </a:p>
        </p:txBody>
      </p:sp>
      <p:sp>
        <p:nvSpPr>
          <p:cNvPr id="3" name="Content Placeholder 2"/>
          <p:cNvSpPr txBox="1">
            <a:spLocks/>
          </p:cNvSpPr>
          <p:nvPr/>
        </p:nvSpPr>
        <p:spPr>
          <a:xfrm>
            <a:off x="4794423" y="2028439"/>
            <a:ext cx="6988002" cy="3576772"/>
          </a:xfrm>
          <a:prstGeom prst="rect">
            <a:avLst/>
          </a:prstGeom>
          <a:noFill/>
          <a:ln>
            <a:noFill/>
          </a:ln>
        </p:spPr>
        <p:style>
          <a:lnRef idx="1">
            <a:schemeClr val="accent1"/>
          </a:lnRef>
          <a:fillRef idx="1003">
            <a:schemeClr val="lt2"/>
          </a:fillRef>
          <a:effectRef idx="1">
            <a:schemeClr val="accent1"/>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20000"/>
              </a:lnSpc>
              <a:buFont typeface="Wingdings" pitchFamily="2" charset="2"/>
              <a:buChar char="§"/>
            </a:pPr>
            <a:r>
              <a:rPr lang="en-US" sz="1600" b="1" dirty="0" smtClean="0"/>
              <a:t>Total employment	 	 :     Grew from 33,700 in 2007 to an 				       estimated  75,100  employees in 2013 			    			</a:t>
            </a:r>
          </a:p>
          <a:p>
            <a:pPr>
              <a:lnSpc>
                <a:spcPct val="120000"/>
              </a:lnSpc>
              <a:buFont typeface="Wingdings" pitchFamily="2" charset="2"/>
              <a:buChar char="§"/>
            </a:pPr>
            <a:r>
              <a:rPr lang="en-US" sz="1600" b="1" dirty="0" smtClean="0"/>
              <a:t>Export Revenue     	 	 :     Grew from USD 213 million in 2007 to  				       an estimated (USD ) 720 million in 2013 		</a:t>
            </a:r>
            <a:endParaRPr lang="en-US" sz="1400" b="1" dirty="0" smtClean="0"/>
          </a:p>
          <a:p>
            <a:pPr>
              <a:buFont typeface="Wingdings" pitchFamily="2" charset="2"/>
              <a:buChar char="§"/>
            </a:pPr>
            <a:r>
              <a:rPr lang="en-US" sz="1600" b="1" dirty="0" smtClean="0"/>
              <a:t>Number of companies	 :     Grew from 170 in 2007 to over 220 in 				       2013</a:t>
            </a:r>
          </a:p>
          <a:p>
            <a:pPr>
              <a:buFont typeface="Wingdings" pitchFamily="2" charset="2"/>
              <a:buChar char="§"/>
            </a:pPr>
            <a:endParaRPr lang="en-US" sz="1600" b="1" dirty="0" smtClean="0"/>
          </a:p>
          <a:p>
            <a:pPr>
              <a:buFont typeface="Wingdings" pitchFamily="2" charset="2"/>
              <a:buChar char="§"/>
            </a:pPr>
            <a:r>
              <a:rPr lang="en-US" sz="1600" b="1" dirty="0" smtClean="0"/>
              <a:t>77.5% contribution to total revenue</a:t>
            </a:r>
          </a:p>
          <a:p>
            <a:pPr lvl="1">
              <a:buFont typeface="Wingdings" pitchFamily="2" charset="2"/>
              <a:buChar char="§"/>
            </a:pPr>
            <a:endParaRPr lang="en-US" sz="1400" dirty="0" smtClean="0"/>
          </a:p>
          <a:p>
            <a:pPr lvl="1">
              <a:buFont typeface="Wingdings" pitchFamily="2" charset="2"/>
              <a:buChar char="§"/>
            </a:pPr>
            <a:endParaRPr lang="en-US" sz="1400" dirty="0" smtClean="0"/>
          </a:p>
          <a:p>
            <a:pPr lvl="1">
              <a:buFont typeface="Wingdings" pitchFamily="2" charset="2"/>
              <a:buChar char="§"/>
            </a:pPr>
            <a:endParaRPr lang="en-US" sz="1400" dirty="0" smtClean="0"/>
          </a:p>
        </p:txBody>
      </p:sp>
      <p:sp>
        <p:nvSpPr>
          <p:cNvPr id="4" name="Slide Number Placeholder 3"/>
          <p:cNvSpPr>
            <a:spLocks noGrp="1"/>
          </p:cNvSpPr>
          <p:nvPr>
            <p:ph type="sldNum" sz="quarter" idx="12"/>
          </p:nvPr>
        </p:nvSpPr>
        <p:spPr/>
        <p:txBody>
          <a:bodyPr>
            <a:normAutofit/>
          </a:bodyPr>
          <a:lstStyle/>
          <a:p>
            <a:fld id="{577C2A4B-041B-46D9-9309-454758C891F4}" type="slidenum">
              <a:rPr lang="en-GB" smtClean="0"/>
              <a:pPr/>
              <a:t>4</a:t>
            </a:fld>
            <a:endParaRPr lang="en-GB"/>
          </a:p>
        </p:txBody>
      </p:sp>
      <p:sp>
        <p:nvSpPr>
          <p:cNvPr id="6" name="Isosceles Triangle 5"/>
          <p:cNvSpPr/>
          <p:nvPr/>
        </p:nvSpPr>
        <p:spPr>
          <a:xfrm>
            <a:off x="9992497" y="955589"/>
            <a:ext cx="337752" cy="230660"/>
          </a:xfrm>
          <a:prstGeom prst="triangle">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7" y="2066536"/>
            <a:ext cx="3903773" cy="2972960"/>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796942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p4.jpg"/>
          <p:cNvPicPr>
            <a:picLocks noChangeAspect="1"/>
          </p:cNvPicPr>
          <p:nvPr/>
        </p:nvPicPr>
        <p:blipFill>
          <a:blip r:embed="rId2"/>
          <a:stretch>
            <a:fillRect/>
          </a:stretch>
        </p:blipFill>
        <p:spPr>
          <a:xfrm>
            <a:off x="0" y="-1019175"/>
            <a:ext cx="12192000" cy="8148320"/>
          </a:xfrm>
          <a:prstGeom prst="rect">
            <a:avLst/>
          </a:prstGeom>
        </p:spPr>
      </p:pic>
      <p:sp>
        <p:nvSpPr>
          <p:cNvPr id="5" name="Rectangle 4"/>
          <p:cNvSpPr/>
          <p:nvPr/>
        </p:nvSpPr>
        <p:spPr>
          <a:xfrm>
            <a:off x="0" y="2895599"/>
            <a:ext cx="12192000" cy="396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nip Single Corner Rectangle 7"/>
          <p:cNvSpPr/>
          <p:nvPr/>
        </p:nvSpPr>
        <p:spPr>
          <a:xfrm>
            <a:off x="1943100" y="2266950"/>
            <a:ext cx="4581525" cy="1552575"/>
          </a:xfrm>
          <a:prstGeom prst="snip1Rect">
            <a:avLst>
              <a:gd name="adj" fmla="val 3834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a:spLocks/>
          </p:cNvSpPr>
          <p:nvPr/>
        </p:nvSpPr>
        <p:spPr>
          <a:xfrm>
            <a:off x="2057400" y="2316719"/>
            <a:ext cx="3906795" cy="6398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114E56"/>
                </a:solidFill>
                <a:latin typeface="+mn-lt"/>
                <a:cs typeface="Arial" pitchFamily="34" charset="0"/>
              </a:rPr>
              <a:t>Apparel Industry</a:t>
            </a:r>
          </a:p>
        </p:txBody>
      </p:sp>
      <p:sp>
        <p:nvSpPr>
          <p:cNvPr id="4" name="Slide Number Placeholder 3"/>
          <p:cNvSpPr>
            <a:spLocks noGrp="1"/>
          </p:cNvSpPr>
          <p:nvPr>
            <p:ph type="sldNum" sz="quarter" idx="12"/>
          </p:nvPr>
        </p:nvSpPr>
        <p:spPr/>
        <p:txBody>
          <a:bodyPr>
            <a:normAutofit/>
          </a:bodyPr>
          <a:lstStyle/>
          <a:p>
            <a:fld id="{577C2A4B-041B-46D9-9309-454758C891F4}" type="slidenum">
              <a:rPr lang="en-GB" smtClean="0"/>
              <a:pPr/>
              <a:t>5</a:t>
            </a:fld>
            <a:endParaRPr lang="en-GB"/>
          </a:p>
        </p:txBody>
      </p:sp>
      <p:sp>
        <p:nvSpPr>
          <p:cNvPr id="3" name="Content Placeholder 2"/>
          <p:cNvSpPr txBox="1">
            <a:spLocks/>
          </p:cNvSpPr>
          <p:nvPr/>
        </p:nvSpPr>
        <p:spPr>
          <a:xfrm>
            <a:off x="1986091" y="3340356"/>
            <a:ext cx="8824784" cy="3248651"/>
          </a:xfrm>
          <a:prstGeom prst="rect">
            <a:avLst/>
          </a:prstGeom>
          <a:noFill/>
          <a:ln>
            <a:noFill/>
          </a:ln>
        </p:spPr>
        <p:style>
          <a:lnRef idx="1">
            <a:schemeClr val="accent1"/>
          </a:lnRef>
          <a:fillRef idx="1003">
            <a:schemeClr val="lt2"/>
          </a:fillRef>
          <a:effectRef idx="1">
            <a:schemeClr val="accent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buFont typeface="Wingdings" pitchFamily="2" charset="2"/>
              <a:buChar char="§"/>
            </a:pPr>
            <a:r>
              <a:rPr lang="en-US" b="1" dirty="0" smtClean="0">
                <a:solidFill>
                  <a:srgbClr val="49A2B0"/>
                </a:solidFill>
              </a:rPr>
              <a:t>Sri Lanka’s largest export industry since 1986</a:t>
            </a:r>
          </a:p>
          <a:p>
            <a:pPr>
              <a:buFont typeface="Wingdings" pitchFamily="2" charset="2"/>
              <a:buChar char="§"/>
            </a:pPr>
            <a:r>
              <a:rPr lang="en-US" b="1" dirty="0" smtClean="0">
                <a:solidFill>
                  <a:srgbClr val="49A2B0"/>
                </a:solidFill>
              </a:rPr>
              <a:t>country’s largest net foreign exchange earner since 1992</a:t>
            </a:r>
          </a:p>
          <a:p>
            <a:pPr>
              <a:buFont typeface="Wingdings" pitchFamily="2" charset="2"/>
              <a:buChar char="§"/>
            </a:pPr>
            <a:r>
              <a:rPr lang="en-US" b="1" dirty="0" smtClean="0">
                <a:solidFill>
                  <a:srgbClr val="49A2B0"/>
                </a:solidFill>
              </a:rPr>
              <a:t>provides more than 330,000 direct employment or 5 per cent of country’s total employment in more than 1,060 garment factories</a:t>
            </a:r>
          </a:p>
          <a:p>
            <a:pPr lvl="1">
              <a:buFont typeface="Wingdings" pitchFamily="2" charset="2"/>
              <a:buChar char="§"/>
            </a:pPr>
            <a:endParaRPr lang="en-US" b="1" dirty="0" smtClean="0">
              <a:solidFill>
                <a:srgbClr val="49A2B0"/>
              </a:solidFill>
            </a:endParaRPr>
          </a:p>
          <a:p>
            <a:pPr lvl="1">
              <a:buFont typeface="Wingdings" pitchFamily="2" charset="2"/>
              <a:buChar char="§"/>
            </a:pPr>
            <a:endParaRPr lang="en-US" b="1" dirty="0" smtClean="0">
              <a:solidFill>
                <a:srgbClr val="49A2B0"/>
              </a:solidFill>
            </a:endParaRPr>
          </a:p>
        </p:txBody>
      </p:sp>
    </p:spTree>
    <p:extLst>
      <p:ext uri="{BB962C8B-B14F-4D97-AF65-F5344CB8AC3E}">
        <p14:creationId xmlns:p14="http://schemas.microsoft.com/office/powerpoint/2010/main" val="3055110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2075935"/>
          </a:xfrm>
          <a:prstGeom prst="rect">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a:spLocks/>
          </p:cNvSpPr>
          <p:nvPr/>
        </p:nvSpPr>
        <p:spPr>
          <a:xfrm rot="549995">
            <a:off x="2951921" y="824947"/>
            <a:ext cx="4356026" cy="830945"/>
          </a:xfrm>
          <a:prstGeom prst="rect">
            <a:avLst/>
          </a:prstGeom>
          <a:solidFill>
            <a:schemeClr val="accent4">
              <a:lumMod val="60000"/>
              <a:lumOff val="40000"/>
            </a:schemeClr>
          </a:solidFill>
          <a:effectLst>
            <a:outerShdw blurRad="76200" dir="18900000" sy="23000" kx="-1200000" algn="bl" rotWithShape="0">
              <a:prstClr val="black">
                <a:alpha val="20000"/>
              </a:prstClr>
            </a:outerShdw>
          </a:effectLst>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solidFill>
                  <a:schemeClr val="bg1"/>
                </a:solidFill>
                <a:latin typeface="+mn-lt"/>
                <a:cs typeface="Arial" pitchFamily="34" charset="0"/>
              </a:rPr>
              <a:t>The Problem</a:t>
            </a:r>
            <a:endParaRPr lang="en-US" sz="6000" b="1" dirty="0">
              <a:solidFill>
                <a:schemeClr val="bg1"/>
              </a:solidFill>
              <a:latin typeface="+mn-lt"/>
              <a:cs typeface="Arial" pitchFamily="34" charset="0"/>
            </a:endParaRPr>
          </a:p>
        </p:txBody>
      </p:sp>
      <p:pic>
        <p:nvPicPr>
          <p:cNvPr id="5" name="Picture 4" descr="clr34.png"/>
          <p:cNvPicPr>
            <a:picLocks noChangeAspect="1"/>
          </p:cNvPicPr>
          <p:nvPr/>
        </p:nvPicPr>
        <p:blipFill>
          <a:blip r:embed="rId2"/>
          <a:stretch>
            <a:fillRect/>
          </a:stretch>
        </p:blipFill>
        <p:spPr>
          <a:xfrm rot="486970">
            <a:off x="7012109" y="-143397"/>
            <a:ext cx="2862180" cy="2339067"/>
          </a:xfrm>
          <a:prstGeom prst="rect">
            <a:avLst/>
          </a:prstGeom>
        </p:spPr>
      </p:pic>
      <p:sp>
        <p:nvSpPr>
          <p:cNvPr id="7" name="Rectangle 6"/>
          <p:cNvSpPr/>
          <p:nvPr/>
        </p:nvSpPr>
        <p:spPr>
          <a:xfrm>
            <a:off x="0" y="2037522"/>
            <a:ext cx="12192000" cy="4820477"/>
          </a:xfrm>
          <a:prstGeom prst="rect">
            <a:avLst/>
          </a:prstGeom>
          <a:solidFill>
            <a:srgbClr val="FDF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txBox="1">
            <a:spLocks/>
          </p:cNvSpPr>
          <p:nvPr/>
        </p:nvSpPr>
        <p:spPr>
          <a:xfrm>
            <a:off x="912340" y="2743200"/>
            <a:ext cx="10515600" cy="34687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400" dirty="0" smtClean="0"/>
              <a:t>Teams are selected by the experience of the senior management </a:t>
            </a:r>
          </a:p>
          <a:p>
            <a:pPr>
              <a:buFont typeface="Wingdings" pitchFamily="2" charset="2"/>
              <a:buChar char="§"/>
            </a:pPr>
            <a:r>
              <a:rPr lang="en-US" sz="2400" dirty="0" smtClean="0"/>
              <a:t>After retirement knowledge transferring process is very difficult by the humans</a:t>
            </a:r>
          </a:p>
          <a:p>
            <a:pPr>
              <a:buFont typeface="Wingdings" pitchFamily="2" charset="2"/>
              <a:buChar char="§"/>
            </a:pPr>
            <a:r>
              <a:rPr lang="en-US" sz="2400" dirty="0" smtClean="0"/>
              <a:t>Consumes lot of time and effort on training a new candidate</a:t>
            </a:r>
          </a:p>
          <a:p>
            <a:pPr>
              <a:buFont typeface="Wingdings" pitchFamily="2" charset="2"/>
              <a:buChar char="§"/>
            </a:pPr>
            <a:r>
              <a:rPr lang="en-US" sz="2400" dirty="0" smtClean="0"/>
              <a:t>Selections are sometimes biased</a:t>
            </a:r>
          </a:p>
          <a:p>
            <a:pPr>
              <a:buFont typeface="Wingdings" pitchFamily="2" charset="2"/>
              <a:buChar char="§"/>
            </a:pPr>
            <a:r>
              <a:rPr lang="en-US" sz="2400" dirty="0" smtClean="0"/>
              <a:t>The right person for the right group will not be selected; as a result of this, employees and employers can be frustrated</a:t>
            </a:r>
          </a:p>
          <a:p>
            <a:pPr>
              <a:buFont typeface="Wingdings" pitchFamily="2" charset="2"/>
              <a:buChar char="§"/>
            </a:pPr>
            <a:endParaRPr lang="en-US" sz="2400" dirty="0"/>
          </a:p>
        </p:txBody>
      </p:sp>
      <p:sp>
        <p:nvSpPr>
          <p:cNvPr id="4" name="Slide Number Placeholder 3"/>
          <p:cNvSpPr>
            <a:spLocks noGrp="1"/>
          </p:cNvSpPr>
          <p:nvPr>
            <p:ph type="sldNum" sz="quarter" idx="12"/>
          </p:nvPr>
        </p:nvSpPr>
        <p:spPr/>
        <p:txBody>
          <a:bodyPr>
            <a:normAutofit/>
          </a:bodyPr>
          <a:lstStyle/>
          <a:p>
            <a:fld id="{577C2A4B-041B-46D9-9309-454758C891F4}" type="slidenum">
              <a:rPr lang="en-GB" smtClean="0"/>
              <a:pPr/>
              <a:t>6</a:t>
            </a:fld>
            <a:endParaRPr lang="en-GB"/>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752" y="2895902"/>
            <a:ext cx="3142129" cy="3142129"/>
          </a:xfrm>
          <a:prstGeom prst="rect">
            <a:avLst/>
          </a:prstGeom>
        </p:spPr>
      </p:pic>
    </p:spTree>
    <p:extLst>
      <p:ext uri="{BB962C8B-B14F-4D97-AF65-F5344CB8AC3E}">
        <p14:creationId xmlns:p14="http://schemas.microsoft.com/office/powerpoint/2010/main" val="70835929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0"/>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1000"/>
                                        <p:tgtEl>
                                          <p:spTgt spid="3">
                                            <p:txEl>
                                              <p:pRg st="3" end="3"/>
                                            </p:txEl>
                                          </p:spTgt>
                                        </p:tgtEl>
                                      </p:cBhvr>
                                    </p:animEffect>
                                    <p:anim calcmode="lin" valueType="num">
                                      <p:cBhvr>
                                        <p:cTn id="4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1000"/>
                                        <p:tgtEl>
                                          <p:spTgt spid="3">
                                            <p:txEl>
                                              <p:pRg st="4" end="4"/>
                                            </p:txEl>
                                          </p:spTgt>
                                        </p:tgtEl>
                                      </p:cBhvr>
                                    </p:animEffect>
                                    <p:anim calcmode="lin" valueType="num">
                                      <p:cBhvr>
                                        <p:cTn id="5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816626"/>
            <a:ext cx="12192000" cy="3041374"/>
          </a:xfrm>
          <a:prstGeom prst="rect">
            <a:avLst/>
          </a:prstGeom>
          <a:solidFill>
            <a:srgbClr val="C6E4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pvisualmobilebi.jpg"/>
          <p:cNvPicPr>
            <a:picLocks noChangeAspect="1"/>
          </p:cNvPicPr>
          <p:nvPr/>
        </p:nvPicPr>
        <p:blipFill>
          <a:blip r:embed="rId2"/>
          <a:stretch>
            <a:fillRect/>
          </a:stretch>
        </p:blipFill>
        <p:spPr>
          <a:xfrm>
            <a:off x="0" y="0"/>
            <a:ext cx="12192000" cy="3826565"/>
          </a:xfrm>
          <a:prstGeom prst="rect">
            <a:avLst/>
          </a:prstGeom>
        </p:spPr>
      </p:pic>
      <p:sp>
        <p:nvSpPr>
          <p:cNvPr id="7" name="Rectangle 6"/>
          <p:cNvSpPr/>
          <p:nvPr/>
        </p:nvSpPr>
        <p:spPr>
          <a:xfrm>
            <a:off x="1023730" y="1798983"/>
            <a:ext cx="10376453" cy="419431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p:cNvSpPr txBox="1">
            <a:spLocks/>
          </p:cNvSpPr>
          <p:nvPr/>
        </p:nvSpPr>
        <p:spPr>
          <a:xfrm>
            <a:off x="1914990" y="2186608"/>
            <a:ext cx="8577418" cy="3607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3200" b="1" dirty="0" smtClean="0"/>
              <a:t>Therefore there is need for a BI tool to select the right person for the right job for a project in order to finish the project satisfying: </a:t>
            </a:r>
          </a:p>
          <a:p>
            <a:pPr marL="0" indent="0" algn="just">
              <a:buFont typeface="Wingdings" pitchFamily="2" charset="2"/>
              <a:buChar char="§"/>
            </a:pPr>
            <a:r>
              <a:rPr lang="en-US" sz="2400" dirty="0" smtClean="0"/>
              <a:t>Scope of the project</a:t>
            </a:r>
          </a:p>
          <a:p>
            <a:pPr marL="0" indent="0" algn="just">
              <a:buFont typeface="Wingdings" pitchFamily="2" charset="2"/>
              <a:buChar char="§"/>
            </a:pPr>
            <a:r>
              <a:rPr lang="en-US" sz="2400" dirty="0" smtClean="0"/>
              <a:t>Finishing the project within the given period</a:t>
            </a:r>
          </a:p>
          <a:p>
            <a:pPr marL="0" indent="0" algn="just">
              <a:buFont typeface="Wingdings" pitchFamily="2" charset="2"/>
              <a:buChar char="§"/>
            </a:pPr>
            <a:r>
              <a:rPr lang="en-US" sz="2400" dirty="0" smtClean="0"/>
              <a:t>Meeting  the budget and required quality</a:t>
            </a:r>
          </a:p>
          <a:p>
            <a:pPr lvl="1"/>
            <a:endParaRPr lang="en-US" dirty="0"/>
          </a:p>
        </p:txBody>
      </p:sp>
      <p:sp>
        <p:nvSpPr>
          <p:cNvPr id="3" name="Slide Number Placeholder 2"/>
          <p:cNvSpPr>
            <a:spLocks noGrp="1"/>
          </p:cNvSpPr>
          <p:nvPr>
            <p:ph type="sldNum" sz="quarter" idx="12"/>
          </p:nvPr>
        </p:nvSpPr>
        <p:spPr/>
        <p:txBody>
          <a:bodyPr>
            <a:normAutofit/>
          </a:bodyPr>
          <a:lstStyle/>
          <a:p>
            <a:fld id="{577C2A4B-041B-46D9-9309-454758C891F4}" type="slidenum">
              <a:rPr lang="en-GB" smtClean="0"/>
              <a:pPr/>
              <a:t>7</a:t>
            </a:fld>
            <a:endParaRPr lang="en-GB"/>
          </a:p>
        </p:txBody>
      </p:sp>
    </p:spTree>
    <p:extLst>
      <p:ext uri="{BB962C8B-B14F-4D97-AF65-F5344CB8AC3E}">
        <p14:creationId xmlns:p14="http://schemas.microsoft.com/office/powerpoint/2010/main" val="19736603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875721"/>
            <a:ext cx="12192000" cy="3982279"/>
          </a:xfrm>
          <a:prstGeom prst="rect">
            <a:avLst/>
          </a:prstGeom>
          <a:solidFill>
            <a:srgbClr val="3A82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12192000" cy="2892287"/>
          </a:xfrm>
          <a:prstGeom prst="rect">
            <a:avLst/>
          </a:prstGeom>
          <a:solidFill>
            <a:srgbClr val="49A2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432" y="349603"/>
            <a:ext cx="4923159" cy="1969263"/>
          </a:xfrm>
          <a:prstGeom prst="rect">
            <a:avLst/>
          </a:prstGeom>
          <a:noFill/>
          <a:ln>
            <a:noFill/>
          </a:ln>
        </p:spPr>
      </p:pic>
      <p:sp>
        <p:nvSpPr>
          <p:cNvPr id="7" name="Rectangle 6"/>
          <p:cNvSpPr/>
          <p:nvPr/>
        </p:nvSpPr>
        <p:spPr>
          <a:xfrm>
            <a:off x="1023730" y="2146852"/>
            <a:ext cx="10376453" cy="402534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421296" y="2969235"/>
            <a:ext cx="9710532" cy="1754326"/>
          </a:xfrm>
          <a:prstGeom prst="rect">
            <a:avLst/>
          </a:prstGeom>
          <a:noFill/>
        </p:spPr>
        <p:txBody>
          <a:bodyPr wrap="square" rtlCol="0">
            <a:spAutoFit/>
          </a:bodyPr>
          <a:lstStyle/>
          <a:p>
            <a:pPr algn="ctr"/>
            <a:r>
              <a:rPr lang="en-US" sz="3600" b="1" dirty="0" smtClean="0"/>
              <a:t>A BI tool to select right People to the right Project by analyzing qualifications, experiences and past performance.</a:t>
            </a:r>
            <a:endParaRPr lang="en-GB" sz="3600" b="1" dirty="0"/>
          </a:p>
        </p:txBody>
      </p:sp>
      <p:sp>
        <p:nvSpPr>
          <p:cNvPr id="4" name="Slide Number Placeholder 3"/>
          <p:cNvSpPr>
            <a:spLocks noGrp="1"/>
          </p:cNvSpPr>
          <p:nvPr>
            <p:ph type="sldNum" sz="quarter" idx="12"/>
          </p:nvPr>
        </p:nvSpPr>
        <p:spPr/>
        <p:txBody>
          <a:bodyPr>
            <a:normAutofit/>
          </a:bodyPr>
          <a:lstStyle/>
          <a:p>
            <a:fld id="{577C2A4B-041B-46D9-9309-454758C891F4}" type="slidenum">
              <a:rPr lang="en-GB" smtClean="0"/>
              <a:pPr/>
              <a:t>8</a:t>
            </a:fld>
            <a:endParaRPr lang="en-GB" dirty="0"/>
          </a:p>
        </p:txBody>
      </p:sp>
      <p:sp>
        <p:nvSpPr>
          <p:cNvPr id="9" name="TextBox 8"/>
          <p:cNvSpPr txBox="1"/>
          <p:nvPr/>
        </p:nvSpPr>
        <p:spPr>
          <a:xfrm>
            <a:off x="5158409" y="219410"/>
            <a:ext cx="1480931" cy="400110"/>
          </a:xfrm>
          <a:prstGeom prst="rect">
            <a:avLst/>
          </a:prstGeom>
          <a:noFill/>
        </p:spPr>
        <p:txBody>
          <a:bodyPr wrap="square" rtlCol="0">
            <a:spAutoFit/>
          </a:bodyPr>
          <a:lstStyle/>
          <a:p>
            <a:pPr algn="ctr"/>
            <a:r>
              <a:rPr lang="en-US" sz="2000" b="1" dirty="0" smtClean="0">
                <a:solidFill>
                  <a:schemeClr val="bg1"/>
                </a:solidFill>
              </a:rPr>
              <a:t>Introducing</a:t>
            </a:r>
            <a:endParaRPr lang="en-GB" sz="2000" b="1" dirty="0">
              <a:solidFill>
                <a:schemeClr val="bg1"/>
              </a:solidFill>
            </a:endParaRPr>
          </a:p>
        </p:txBody>
      </p:sp>
    </p:spTree>
    <p:extLst>
      <p:ext uri="{BB962C8B-B14F-4D97-AF65-F5344CB8AC3E}">
        <p14:creationId xmlns:p14="http://schemas.microsoft.com/office/powerpoint/2010/main" val="344546944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95398"/>
            <a:ext cx="12192000" cy="5562601"/>
          </a:xfrm>
          <a:prstGeom prst="rect">
            <a:avLst/>
          </a:prstGeom>
          <a:solidFill>
            <a:srgbClr val="C6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0"/>
            <a:ext cx="12192000" cy="1302026"/>
          </a:xfrm>
          <a:prstGeom prst="rect">
            <a:avLst/>
          </a:prstGeom>
          <a:solidFill>
            <a:srgbClr val="F68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6530" y="1056861"/>
            <a:ext cx="11058940" cy="532406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577C2A4B-041B-46D9-9309-454758C891F4}" type="slidenum">
              <a:rPr lang="en-GB" smtClean="0"/>
              <a:pPr/>
              <a:t>9</a:t>
            </a:fld>
            <a:endParaRPr lang="en-GB"/>
          </a:p>
        </p:txBody>
      </p:sp>
      <p:sp>
        <p:nvSpPr>
          <p:cNvPr id="14" name="Title 1"/>
          <p:cNvSpPr txBox="1">
            <a:spLocks/>
          </p:cNvSpPr>
          <p:nvPr/>
        </p:nvSpPr>
        <p:spPr>
          <a:xfrm>
            <a:off x="3154787" y="401467"/>
            <a:ext cx="5882426" cy="5328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smtClean="0">
                <a:solidFill>
                  <a:schemeClr val="bg1"/>
                </a:solidFill>
                <a:latin typeface="+mn-lt"/>
                <a:cs typeface="Arial" pitchFamily="34" charset="0"/>
              </a:rPr>
              <a:t>How people Clues works ?</a:t>
            </a:r>
            <a:endParaRPr lang="en-US" sz="3600" b="1" dirty="0">
              <a:solidFill>
                <a:schemeClr val="bg1"/>
              </a:solidFill>
              <a:latin typeface="+mn-lt"/>
              <a:cs typeface="Arial" pitchFamily="34" charset="0"/>
            </a:endParaRPr>
          </a:p>
        </p:txBody>
      </p:sp>
      <p:sp>
        <p:nvSpPr>
          <p:cNvPr id="20" name="Rectangle 19"/>
          <p:cNvSpPr/>
          <p:nvPr/>
        </p:nvSpPr>
        <p:spPr>
          <a:xfrm>
            <a:off x="4621695" y="1391478"/>
            <a:ext cx="2524540" cy="1222514"/>
          </a:xfrm>
          <a:prstGeom prst="rect">
            <a:avLst/>
          </a:prstGeom>
          <a:noFill/>
          <a:ln>
            <a:solidFill>
              <a:srgbClr val="49A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rgbClr val="114E56"/>
              </a:solidFill>
            </a:endParaRPr>
          </a:p>
          <a:p>
            <a:pPr algn="ctr"/>
            <a:r>
              <a:rPr lang="en-US" sz="2400" b="1" dirty="0" smtClean="0">
                <a:solidFill>
                  <a:srgbClr val="114E56"/>
                </a:solidFill>
              </a:rPr>
              <a:t>External Data</a:t>
            </a:r>
          </a:p>
          <a:p>
            <a:pPr algn="ctr"/>
            <a:r>
              <a:rPr lang="en-US" b="1" dirty="0" smtClean="0">
                <a:solidFill>
                  <a:srgbClr val="49A2B0"/>
                </a:solidFill>
              </a:rPr>
              <a:t>Human Resource characteristics</a:t>
            </a:r>
          </a:p>
          <a:p>
            <a:pPr algn="ctr"/>
            <a:endParaRPr lang="en-US" dirty="0">
              <a:solidFill>
                <a:srgbClr val="114E56"/>
              </a:solidFill>
            </a:endParaRPr>
          </a:p>
        </p:txBody>
      </p:sp>
      <p:sp>
        <p:nvSpPr>
          <p:cNvPr id="21" name="Rectangle 20"/>
          <p:cNvSpPr/>
          <p:nvPr/>
        </p:nvSpPr>
        <p:spPr>
          <a:xfrm>
            <a:off x="1086677" y="3442253"/>
            <a:ext cx="2524540" cy="1222514"/>
          </a:xfrm>
          <a:prstGeom prst="rect">
            <a:avLst/>
          </a:prstGeom>
          <a:noFill/>
          <a:ln>
            <a:solidFill>
              <a:srgbClr val="49A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rgbClr val="114E56"/>
              </a:solidFill>
            </a:endParaRPr>
          </a:p>
          <a:p>
            <a:pPr algn="ctr"/>
            <a:r>
              <a:rPr lang="en-US" sz="2400" b="1" dirty="0" smtClean="0">
                <a:solidFill>
                  <a:srgbClr val="114E56"/>
                </a:solidFill>
              </a:rPr>
              <a:t>Inputs</a:t>
            </a:r>
          </a:p>
          <a:p>
            <a:pPr algn="ctr"/>
            <a:r>
              <a:rPr lang="en-US" b="1" dirty="0" smtClean="0">
                <a:solidFill>
                  <a:srgbClr val="49A2B0"/>
                </a:solidFill>
              </a:rPr>
              <a:t>Project Characteristics</a:t>
            </a:r>
          </a:p>
          <a:p>
            <a:pPr marL="285750" indent="-285750" algn="ctr">
              <a:buFont typeface="Arial" panose="020B0604020202020204" pitchFamily="34" charset="0"/>
              <a:buChar char="•"/>
            </a:pPr>
            <a:endParaRPr lang="en-US" dirty="0">
              <a:solidFill>
                <a:srgbClr val="114E56"/>
              </a:solidFill>
            </a:endParaRPr>
          </a:p>
        </p:txBody>
      </p:sp>
      <p:sp>
        <p:nvSpPr>
          <p:cNvPr id="24" name="Rectangle 23"/>
          <p:cNvSpPr/>
          <p:nvPr/>
        </p:nvSpPr>
        <p:spPr>
          <a:xfrm>
            <a:off x="8186529" y="3385931"/>
            <a:ext cx="2524540" cy="1222514"/>
          </a:xfrm>
          <a:prstGeom prst="rect">
            <a:avLst/>
          </a:prstGeom>
          <a:noFill/>
          <a:ln>
            <a:solidFill>
              <a:srgbClr val="49A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rgbClr val="114E56"/>
              </a:solidFill>
            </a:endParaRPr>
          </a:p>
          <a:p>
            <a:pPr algn="ctr"/>
            <a:r>
              <a:rPr lang="en-US" sz="2400" b="1" dirty="0" smtClean="0">
                <a:solidFill>
                  <a:srgbClr val="114E56"/>
                </a:solidFill>
              </a:rPr>
              <a:t>Outputs</a:t>
            </a:r>
          </a:p>
          <a:p>
            <a:pPr algn="ctr"/>
            <a:r>
              <a:rPr lang="en-US" b="1" dirty="0" smtClean="0">
                <a:solidFill>
                  <a:srgbClr val="49A2B0"/>
                </a:solidFill>
              </a:rPr>
              <a:t>Dynamically </a:t>
            </a:r>
          </a:p>
          <a:p>
            <a:pPr algn="ctr"/>
            <a:r>
              <a:rPr lang="en-US" b="1" dirty="0" smtClean="0">
                <a:solidFill>
                  <a:srgbClr val="49A2B0"/>
                </a:solidFill>
              </a:rPr>
              <a:t>selected Team</a:t>
            </a:r>
          </a:p>
          <a:p>
            <a:pPr marL="285750" indent="-285750" algn="ctr">
              <a:buFont typeface="Arial" panose="020B0604020202020204" pitchFamily="34" charset="0"/>
              <a:buChar char="•"/>
            </a:pPr>
            <a:endParaRPr lang="en-US" dirty="0">
              <a:solidFill>
                <a:srgbClr val="114E56"/>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5947" y="3319669"/>
            <a:ext cx="2918768" cy="1167507"/>
          </a:xfrm>
          <a:prstGeom prst="rect">
            <a:avLst/>
          </a:prstGeom>
          <a:noFill/>
          <a:ln>
            <a:noFill/>
          </a:ln>
        </p:spPr>
      </p:pic>
      <p:sp>
        <p:nvSpPr>
          <p:cNvPr id="25" name="Rectangle 24"/>
          <p:cNvSpPr/>
          <p:nvPr/>
        </p:nvSpPr>
        <p:spPr>
          <a:xfrm>
            <a:off x="4475920" y="4485860"/>
            <a:ext cx="2908853" cy="1567069"/>
          </a:xfrm>
          <a:prstGeom prst="rect">
            <a:avLst/>
          </a:prstGeom>
          <a:noFill/>
          <a:ln>
            <a:solidFill>
              <a:srgbClr val="49A2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smtClean="0">
                <a:solidFill>
                  <a:srgbClr val="49A2B0"/>
                </a:solidFill>
              </a:rPr>
              <a:t>Data Extraction</a:t>
            </a:r>
          </a:p>
          <a:p>
            <a:pPr marL="285750" indent="-285750">
              <a:buFont typeface="Wingdings" pitchFamily="2" charset="2"/>
              <a:buChar char="§"/>
            </a:pPr>
            <a:r>
              <a:rPr lang="en-US" dirty="0" smtClean="0">
                <a:solidFill>
                  <a:srgbClr val="49A2B0"/>
                </a:solidFill>
              </a:rPr>
              <a:t>Data Cleansing </a:t>
            </a:r>
          </a:p>
          <a:p>
            <a:pPr marL="285750" indent="-285750">
              <a:buFont typeface="Wingdings" pitchFamily="2" charset="2"/>
              <a:buChar char="§"/>
            </a:pPr>
            <a:r>
              <a:rPr lang="en-US" dirty="0" smtClean="0">
                <a:solidFill>
                  <a:srgbClr val="49A2B0"/>
                </a:solidFill>
              </a:rPr>
              <a:t>Data Transformation</a:t>
            </a:r>
          </a:p>
          <a:p>
            <a:pPr marL="285750" indent="-285750">
              <a:buFont typeface="Wingdings" pitchFamily="2" charset="2"/>
              <a:buChar char="§"/>
            </a:pPr>
            <a:r>
              <a:rPr lang="en-US" dirty="0" smtClean="0">
                <a:solidFill>
                  <a:srgbClr val="49A2B0"/>
                </a:solidFill>
              </a:rPr>
              <a:t>Model Building</a:t>
            </a:r>
          </a:p>
          <a:p>
            <a:pPr marL="285750" indent="-285750">
              <a:buFont typeface="Wingdings" pitchFamily="2" charset="2"/>
              <a:buChar char="§"/>
            </a:pPr>
            <a:r>
              <a:rPr lang="en-US" dirty="0" smtClean="0">
                <a:solidFill>
                  <a:srgbClr val="49A2B0"/>
                </a:solidFill>
              </a:rPr>
              <a:t>Model Evaluation</a:t>
            </a:r>
            <a:endParaRPr lang="en-US" dirty="0">
              <a:solidFill>
                <a:srgbClr val="49A2B0"/>
              </a:solidFill>
            </a:endParaRPr>
          </a:p>
        </p:txBody>
      </p:sp>
      <p:sp>
        <p:nvSpPr>
          <p:cNvPr id="28" name="Chevron 27"/>
          <p:cNvSpPr/>
          <p:nvPr/>
        </p:nvSpPr>
        <p:spPr>
          <a:xfrm>
            <a:off x="3856383" y="3766930"/>
            <a:ext cx="218660" cy="298174"/>
          </a:xfrm>
          <a:prstGeom prst="chevron">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a:off x="7735957" y="3819939"/>
            <a:ext cx="218660" cy="298174"/>
          </a:xfrm>
          <a:prstGeom prst="chevron">
            <a:avLst/>
          </a:prstGeom>
          <a:solidFill>
            <a:srgbClr val="49A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a:off x="5801139" y="2819401"/>
            <a:ext cx="218660" cy="298174"/>
          </a:xfrm>
          <a:prstGeom prst="chevron">
            <a:avLst/>
          </a:prstGeom>
          <a:solidFill>
            <a:srgbClr val="49A2B0"/>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999200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FT011_Geometric_16x9</Template>
  <TotalTime>12041</TotalTime>
  <Words>1190</Words>
  <Application>Microsoft Office PowerPoint</Application>
  <PresentationFormat>Widescreen</PresentationFormat>
  <Paragraphs>306</Paragraphs>
  <Slides>39</Slides>
  <Notes>1</Notes>
  <HiddenSlides>0</HiddenSlides>
  <MMClips>2</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39</vt:i4>
      </vt:variant>
    </vt:vector>
  </HeadingPairs>
  <TitlesOfParts>
    <vt:vector size="53" baseType="lpstr">
      <vt:lpstr>Adobe Fangsong Std R</vt:lpstr>
      <vt:lpstr>Adobe Gothic Std B</vt:lpstr>
      <vt:lpstr>Arial</vt:lpstr>
      <vt:lpstr>Bebas Neue</vt:lpstr>
      <vt:lpstr>Calibri</vt:lpstr>
      <vt:lpstr>Calibri Light</vt:lpstr>
      <vt:lpstr>Sanskrit Text</vt:lpstr>
      <vt:lpstr>Symbol</vt:lpstr>
      <vt:lpstr>Times New Roman</vt:lpstr>
      <vt:lpstr>Wingdings</vt:lpstr>
      <vt:lpstr>PRESENTATIONLOAD</vt:lpstr>
      <vt:lpstr>2_PRESENTATIONLOAD</vt:lpstr>
      <vt:lpstr>1_PRESENTATIONLOAD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Suchith Fernando;Shamain Peiris</dc:creator>
  <cp:lastModifiedBy>Nadeesha Liyanage</cp:lastModifiedBy>
  <cp:revision>449</cp:revision>
  <dcterms:created xsi:type="dcterms:W3CDTF">2016-06-13T13:17:51Z</dcterms:created>
  <dcterms:modified xsi:type="dcterms:W3CDTF">2016-08-17T05:57:40Z</dcterms:modified>
</cp:coreProperties>
</file>